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401" r:id="rId3"/>
    <p:sldId id="398" r:id="rId4"/>
    <p:sldId id="404" r:id="rId5"/>
    <p:sldId id="411" r:id="rId6"/>
    <p:sldId id="414" r:id="rId7"/>
    <p:sldId id="396" r:id="rId8"/>
    <p:sldId id="408" r:id="rId9"/>
    <p:sldId id="405" r:id="rId10"/>
    <p:sldId id="409" r:id="rId11"/>
    <p:sldId id="412" r:id="rId12"/>
    <p:sldId id="410" r:id="rId13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FF33"/>
    <a:srgbClr val="660066"/>
    <a:srgbClr val="FF99FF"/>
    <a:srgbClr val="800080"/>
    <a:srgbClr val="FF99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1206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130087-8AA2-4723-AA0C-FF6752EE1AD5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B7E89190-E74D-4740-8AF0-DA8570498EA5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600" b="1" i="1" dirty="0" smtClean="0">
              <a:latin typeface="Calibri" pitchFamily="34" charset="0"/>
              <a:cs typeface="Calibri" pitchFamily="34" charset="0"/>
            </a:rPr>
            <a:t>KOMBANK AGRAR KRATKOROČNI KREDIT</a:t>
          </a:r>
          <a:endParaRPr lang="sr-Latn-CS" sz="1600" b="1" i="1" dirty="0">
            <a:latin typeface="Calibri" pitchFamily="34" charset="0"/>
            <a:cs typeface="Calibri" pitchFamily="34" charset="0"/>
          </a:endParaRPr>
        </a:p>
      </dgm:t>
    </dgm:pt>
    <dgm:pt modelId="{036F3A9E-F31D-47EB-BD65-46E2A7208BCE}" type="parTrans" cxnId="{E82217CE-35EB-4757-8C58-F4551D837703}">
      <dgm:prSet/>
      <dgm:spPr/>
      <dgm:t>
        <a:bodyPr/>
        <a:lstStyle/>
        <a:p>
          <a:endParaRPr lang="sr-Latn-CS"/>
        </a:p>
      </dgm:t>
    </dgm:pt>
    <dgm:pt modelId="{DE7BFC7C-0CC8-4102-81F4-40B1A89F0BEA}" type="sibTrans" cxnId="{E82217CE-35EB-4757-8C58-F4551D837703}">
      <dgm:prSet/>
      <dgm:spPr/>
      <dgm:t>
        <a:bodyPr/>
        <a:lstStyle/>
        <a:p>
          <a:endParaRPr lang="sr-Latn-CS"/>
        </a:p>
      </dgm:t>
    </dgm:pt>
    <dgm:pt modelId="{14A2DD5D-3606-4793-BA5D-5375E5F56B42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600" b="1" i="1" dirty="0" smtClean="0">
              <a:latin typeface="Calibri" pitchFamily="34" charset="0"/>
              <a:cs typeface="Calibri" pitchFamily="34" charset="0"/>
            </a:rPr>
            <a:t>KOMBANK AGRAR DUGOROČNI KREDIT</a:t>
          </a:r>
          <a:endParaRPr lang="sr-Latn-CS" sz="1600" b="1" i="1" dirty="0">
            <a:latin typeface="Calibri" pitchFamily="34" charset="0"/>
            <a:cs typeface="Calibri" pitchFamily="34" charset="0"/>
          </a:endParaRPr>
        </a:p>
      </dgm:t>
    </dgm:pt>
    <dgm:pt modelId="{D9871664-834B-42BF-A159-E32DC22D8653}" type="parTrans" cxnId="{684F13F8-AF5E-4E90-861F-EEE0121A5AB3}">
      <dgm:prSet/>
      <dgm:spPr/>
      <dgm:t>
        <a:bodyPr/>
        <a:lstStyle/>
        <a:p>
          <a:endParaRPr lang="sr-Latn-CS"/>
        </a:p>
      </dgm:t>
    </dgm:pt>
    <dgm:pt modelId="{59C95C43-252C-4028-BB01-43F803AA7C0E}" type="sibTrans" cxnId="{684F13F8-AF5E-4E90-861F-EEE0121A5AB3}">
      <dgm:prSet/>
      <dgm:spPr/>
      <dgm:t>
        <a:bodyPr/>
        <a:lstStyle/>
        <a:p>
          <a:endParaRPr lang="sr-Latn-CS"/>
        </a:p>
      </dgm:t>
    </dgm:pt>
    <dgm:pt modelId="{C1BE60FC-974B-48F9-BAD3-7080449056C3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700" b="1" i="1" dirty="0" smtClean="0">
              <a:latin typeface="Calibri" pitchFamily="34" charset="0"/>
              <a:cs typeface="Calibri" pitchFamily="34" charset="0"/>
            </a:rPr>
            <a:t>Dinarski </a:t>
          </a:r>
          <a:endParaRPr lang="sr-Latn-CS" sz="1700" b="1" i="1" dirty="0">
            <a:latin typeface="Calibri" pitchFamily="34" charset="0"/>
            <a:cs typeface="Calibri" pitchFamily="34" charset="0"/>
          </a:endParaRPr>
        </a:p>
      </dgm:t>
    </dgm:pt>
    <dgm:pt modelId="{D9E58F72-C8B0-432A-A54A-ED5AB522392C}" type="parTrans" cxnId="{EDF20728-9A3C-41F7-88FA-3BE71676FAE9}">
      <dgm:prSet/>
      <dgm:spPr/>
      <dgm:t>
        <a:bodyPr/>
        <a:lstStyle/>
        <a:p>
          <a:endParaRPr lang="sr-Latn-CS"/>
        </a:p>
      </dgm:t>
    </dgm:pt>
    <dgm:pt modelId="{8DD2A497-607D-454D-9576-36FC2C4E4961}" type="sibTrans" cxnId="{EDF20728-9A3C-41F7-88FA-3BE71676FAE9}">
      <dgm:prSet/>
      <dgm:spPr/>
      <dgm:t>
        <a:bodyPr/>
        <a:lstStyle/>
        <a:p>
          <a:endParaRPr lang="sr-Latn-CS"/>
        </a:p>
      </dgm:t>
    </dgm:pt>
    <dgm:pt modelId="{8BA9C55A-F4A0-4F44-9AFA-737A8889363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700" b="1" i="1" dirty="0" smtClean="0">
              <a:latin typeface="Calibri" pitchFamily="34" charset="0"/>
              <a:cs typeface="Calibri" pitchFamily="34" charset="0"/>
            </a:rPr>
            <a:t>Sa valutnom klauzulom</a:t>
          </a:r>
          <a:endParaRPr lang="sr-Latn-CS" sz="1700" b="1" i="1" dirty="0">
            <a:latin typeface="Calibri" pitchFamily="34" charset="0"/>
            <a:cs typeface="Calibri" pitchFamily="34" charset="0"/>
          </a:endParaRPr>
        </a:p>
      </dgm:t>
    </dgm:pt>
    <dgm:pt modelId="{A01EFB79-C383-4AB4-9191-E00D6E908A97}" type="parTrans" cxnId="{51781278-694D-4EFC-B32E-96F945233F69}">
      <dgm:prSet/>
      <dgm:spPr/>
      <dgm:t>
        <a:bodyPr/>
        <a:lstStyle/>
        <a:p>
          <a:endParaRPr lang="sr-Latn-CS"/>
        </a:p>
      </dgm:t>
    </dgm:pt>
    <dgm:pt modelId="{FA794A94-C3D3-4E70-9E37-C370E25F9A68}" type="sibTrans" cxnId="{51781278-694D-4EFC-B32E-96F945233F69}">
      <dgm:prSet/>
      <dgm:spPr/>
      <dgm:t>
        <a:bodyPr/>
        <a:lstStyle/>
        <a:p>
          <a:endParaRPr lang="sr-Latn-CS"/>
        </a:p>
      </dgm:t>
    </dgm:pt>
    <dgm:pt modelId="{75AA9304-AB65-43E1-A7D9-67FFA9BCCAD0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700" b="1" i="1" dirty="0" smtClean="0">
              <a:latin typeface="Calibri" pitchFamily="34" charset="0"/>
              <a:cs typeface="Calibri" pitchFamily="34" charset="0"/>
            </a:rPr>
            <a:t>Dinarski</a:t>
          </a:r>
          <a:endParaRPr lang="sr-Latn-CS" sz="1700" b="1" i="1" dirty="0">
            <a:latin typeface="Calibri" pitchFamily="34" charset="0"/>
            <a:cs typeface="Calibri" pitchFamily="34" charset="0"/>
          </a:endParaRPr>
        </a:p>
      </dgm:t>
    </dgm:pt>
    <dgm:pt modelId="{1D7D0606-8A03-4D5F-860C-7EC454054D9C}" type="parTrans" cxnId="{6018DC4A-9446-4A68-A97B-9E0A6B36EBC6}">
      <dgm:prSet/>
      <dgm:spPr/>
      <dgm:t>
        <a:bodyPr/>
        <a:lstStyle/>
        <a:p>
          <a:endParaRPr lang="sr-Latn-CS"/>
        </a:p>
      </dgm:t>
    </dgm:pt>
    <dgm:pt modelId="{17AC4B72-FBEA-4D16-B89B-BBC705CBE16F}" type="sibTrans" cxnId="{6018DC4A-9446-4A68-A97B-9E0A6B36EBC6}">
      <dgm:prSet/>
      <dgm:spPr/>
      <dgm:t>
        <a:bodyPr/>
        <a:lstStyle/>
        <a:p>
          <a:endParaRPr lang="sr-Latn-CS"/>
        </a:p>
      </dgm:t>
    </dgm:pt>
    <dgm:pt modelId="{15D1C552-3DEB-444C-A6EA-DB6E7D1A86A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CS" sz="1700" b="1" i="1" dirty="0" smtClean="0">
              <a:latin typeface="Calibri" pitchFamily="34" charset="0"/>
              <a:cs typeface="Calibri" pitchFamily="34" charset="0"/>
            </a:rPr>
            <a:t>Sa valutnom klauzulom</a:t>
          </a:r>
          <a:endParaRPr lang="sr-Latn-CS" sz="1700" b="1" i="1" dirty="0">
            <a:latin typeface="Calibri" pitchFamily="34" charset="0"/>
            <a:cs typeface="Calibri" pitchFamily="34" charset="0"/>
          </a:endParaRPr>
        </a:p>
      </dgm:t>
    </dgm:pt>
    <dgm:pt modelId="{A0448227-CD1C-4BC8-86F7-AAD6FB27B651}" type="parTrans" cxnId="{317CBCAE-09AA-48AB-99EB-9B852F29B620}">
      <dgm:prSet/>
      <dgm:spPr/>
      <dgm:t>
        <a:bodyPr/>
        <a:lstStyle/>
        <a:p>
          <a:endParaRPr lang="sr-Latn-CS"/>
        </a:p>
      </dgm:t>
    </dgm:pt>
    <dgm:pt modelId="{E9D6B18A-1EB2-40BF-B043-294EB52D1E25}" type="sibTrans" cxnId="{317CBCAE-09AA-48AB-99EB-9B852F29B620}">
      <dgm:prSet/>
      <dgm:spPr/>
      <dgm:t>
        <a:bodyPr/>
        <a:lstStyle/>
        <a:p>
          <a:endParaRPr lang="sr-Latn-CS"/>
        </a:p>
      </dgm:t>
    </dgm:pt>
    <dgm:pt modelId="{627319E8-62D8-4E06-B933-925D3A317187}" type="pres">
      <dgm:prSet presAssocID="{22130087-8AA2-4723-AA0C-FF6752EE1AD5}" presName="Name0" presStyleCnt="0">
        <dgm:presLayoutVars>
          <dgm:dir/>
          <dgm:resizeHandles val="exact"/>
        </dgm:presLayoutVars>
      </dgm:prSet>
      <dgm:spPr/>
    </dgm:pt>
    <dgm:pt modelId="{1C44C72A-169F-4A6F-97D7-305E09AD1ABC}" type="pres">
      <dgm:prSet presAssocID="{22130087-8AA2-4723-AA0C-FF6752EE1AD5}" presName="bkgdShp" presStyleLbl="alignAccFollowNode1" presStyleIdx="0" presStyleCnt="1" custScaleX="99617" custLinFactNeighborY="-1854"/>
      <dgm:spPr>
        <a:solidFill>
          <a:schemeClr val="accent5">
            <a:lumMod val="40000"/>
            <a:lumOff val="60000"/>
            <a:alpha val="90000"/>
          </a:schemeClr>
        </a:solidFill>
      </dgm:spPr>
    </dgm:pt>
    <dgm:pt modelId="{E5436395-04CC-4422-8D70-6E0D2F204E97}" type="pres">
      <dgm:prSet presAssocID="{22130087-8AA2-4723-AA0C-FF6752EE1AD5}" presName="linComp" presStyleCnt="0"/>
      <dgm:spPr/>
    </dgm:pt>
    <dgm:pt modelId="{946629A7-23F3-443C-A094-16177587CD9D}" type="pres">
      <dgm:prSet presAssocID="{B7E89190-E74D-4740-8AF0-DA8570498EA5}" presName="compNode" presStyleCnt="0"/>
      <dgm:spPr/>
    </dgm:pt>
    <dgm:pt modelId="{035DB4E5-FD38-42C3-9CAC-3D981FC4B7A7}" type="pres">
      <dgm:prSet presAssocID="{B7E89190-E74D-4740-8AF0-DA8570498EA5}" presName="node" presStyleLbl="node1" presStyleIdx="0" presStyleCnt="2" custScaleX="70468" custLinFactNeighborX="-3842" custLinFactNeighborY="-74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74D7AB1-0462-4B16-88BA-9CF6DA2BDCFD}" type="pres">
      <dgm:prSet presAssocID="{B7E89190-E74D-4740-8AF0-DA8570498EA5}" presName="invisiNode" presStyleLbl="node1" presStyleIdx="0" presStyleCnt="2"/>
      <dgm:spPr/>
    </dgm:pt>
    <dgm:pt modelId="{4C5C9BF4-4DA9-4B13-BE27-C007D5CC1266}" type="pres">
      <dgm:prSet presAssocID="{B7E89190-E74D-4740-8AF0-DA8570498EA5}" presName="imagNode" presStyleLbl="fgImgPlace1" presStyleIdx="0" presStyleCnt="2" custScaleX="70386" custScaleY="128189" custLinFactNeighborX="-3883" custLinFactNeighborY="296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</dgm:pt>
    <dgm:pt modelId="{70C7867C-83FB-45D8-9C9C-77490EC0A5D7}" type="pres">
      <dgm:prSet presAssocID="{DE7BFC7C-0CC8-4102-81F4-40B1A89F0BEA}" presName="sibTrans" presStyleLbl="sibTrans2D1" presStyleIdx="0" presStyleCnt="0"/>
      <dgm:spPr/>
      <dgm:t>
        <a:bodyPr/>
        <a:lstStyle/>
        <a:p>
          <a:endParaRPr lang="sr-Latn-CS"/>
        </a:p>
      </dgm:t>
    </dgm:pt>
    <dgm:pt modelId="{5B5B2605-7F6D-404C-8143-FF30A51D7000}" type="pres">
      <dgm:prSet presAssocID="{14A2DD5D-3606-4793-BA5D-5375E5F56B42}" presName="compNode" presStyleCnt="0"/>
      <dgm:spPr/>
    </dgm:pt>
    <dgm:pt modelId="{B29A3140-8F9F-4810-B4CB-527D702C8784}" type="pres">
      <dgm:prSet presAssocID="{14A2DD5D-3606-4793-BA5D-5375E5F56B42}" presName="node" presStyleLbl="node1" presStyleIdx="1" presStyleCnt="2" custScaleX="68336" custLinFactNeighborX="-12578" custLinFactNeighborY="-74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4CC3813-54A2-46C4-949F-481F51CF0CD8}" type="pres">
      <dgm:prSet presAssocID="{14A2DD5D-3606-4793-BA5D-5375E5F56B42}" presName="invisiNode" presStyleLbl="node1" presStyleIdx="1" presStyleCnt="2"/>
      <dgm:spPr/>
    </dgm:pt>
    <dgm:pt modelId="{8258583C-B369-4E42-A6A3-E4E54AAC356A}" type="pres">
      <dgm:prSet presAssocID="{14A2DD5D-3606-4793-BA5D-5375E5F56B42}" presName="imagNode" presStyleLbl="fgImgPlace1" presStyleIdx="1" presStyleCnt="2" custScaleX="73511" custScaleY="128189" custLinFactNeighborX="-12357" custLinFactNeighborY="296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5000" b="-35000"/>
          </a:stretch>
        </a:blipFill>
      </dgm:spPr>
      <dgm:t>
        <a:bodyPr/>
        <a:lstStyle/>
        <a:p>
          <a:endParaRPr lang="sr-Latn-CS"/>
        </a:p>
      </dgm:t>
    </dgm:pt>
  </dgm:ptLst>
  <dgm:cxnLst>
    <dgm:cxn modelId="{EDF20728-9A3C-41F7-88FA-3BE71676FAE9}" srcId="{14A2DD5D-3606-4793-BA5D-5375E5F56B42}" destId="{C1BE60FC-974B-48F9-BAD3-7080449056C3}" srcOrd="0" destOrd="0" parTransId="{D9E58F72-C8B0-432A-A54A-ED5AB522392C}" sibTransId="{8DD2A497-607D-454D-9576-36FC2C4E4961}"/>
    <dgm:cxn modelId="{51781278-694D-4EFC-B32E-96F945233F69}" srcId="{14A2DD5D-3606-4793-BA5D-5375E5F56B42}" destId="{8BA9C55A-F4A0-4F44-9AFA-737A88893639}" srcOrd="1" destOrd="0" parTransId="{A01EFB79-C383-4AB4-9191-E00D6E908A97}" sibTransId="{FA794A94-C3D3-4E70-9E37-C370E25F9A68}"/>
    <dgm:cxn modelId="{3286B43C-DCA3-407D-BEC3-4C56D2159B82}" type="presOf" srcId="{22130087-8AA2-4723-AA0C-FF6752EE1AD5}" destId="{627319E8-62D8-4E06-B933-925D3A317187}" srcOrd="0" destOrd="0" presId="urn:microsoft.com/office/officeart/2005/8/layout/pList2"/>
    <dgm:cxn modelId="{4EDD1EC4-4AB3-478E-8AA4-1664AB4FF23E}" type="presOf" srcId="{14A2DD5D-3606-4793-BA5D-5375E5F56B42}" destId="{B29A3140-8F9F-4810-B4CB-527D702C8784}" srcOrd="0" destOrd="0" presId="urn:microsoft.com/office/officeart/2005/8/layout/pList2"/>
    <dgm:cxn modelId="{AC786F8F-43EF-4810-AA1E-976EBAE4B719}" type="presOf" srcId="{15D1C552-3DEB-444C-A6EA-DB6E7D1A86A9}" destId="{035DB4E5-FD38-42C3-9CAC-3D981FC4B7A7}" srcOrd="0" destOrd="2" presId="urn:microsoft.com/office/officeart/2005/8/layout/pList2"/>
    <dgm:cxn modelId="{317CBCAE-09AA-48AB-99EB-9B852F29B620}" srcId="{B7E89190-E74D-4740-8AF0-DA8570498EA5}" destId="{15D1C552-3DEB-444C-A6EA-DB6E7D1A86A9}" srcOrd="1" destOrd="0" parTransId="{A0448227-CD1C-4BC8-86F7-AAD6FB27B651}" sibTransId="{E9D6B18A-1EB2-40BF-B043-294EB52D1E25}"/>
    <dgm:cxn modelId="{E82217CE-35EB-4757-8C58-F4551D837703}" srcId="{22130087-8AA2-4723-AA0C-FF6752EE1AD5}" destId="{B7E89190-E74D-4740-8AF0-DA8570498EA5}" srcOrd="0" destOrd="0" parTransId="{036F3A9E-F31D-47EB-BD65-46E2A7208BCE}" sibTransId="{DE7BFC7C-0CC8-4102-81F4-40B1A89F0BEA}"/>
    <dgm:cxn modelId="{F8C386AB-9FB1-4CE8-BDE3-6217B900131B}" type="presOf" srcId="{B7E89190-E74D-4740-8AF0-DA8570498EA5}" destId="{035DB4E5-FD38-42C3-9CAC-3D981FC4B7A7}" srcOrd="0" destOrd="0" presId="urn:microsoft.com/office/officeart/2005/8/layout/pList2"/>
    <dgm:cxn modelId="{D110A754-7343-44A1-82F3-6B221AA9EE99}" type="presOf" srcId="{C1BE60FC-974B-48F9-BAD3-7080449056C3}" destId="{B29A3140-8F9F-4810-B4CB-527D702C8784}" srcOrd="0" destOrd="1" presId="urn:microsoft.com/office/officeart/2005/8/layout/pList2"/>
    <dgm:cxn modelId="{393BFC71-5733-4BBD-9A61-F63DAC8CA13C}" type="presOf" srcId="{8BA9C55A-F4A0-4F44-9AFA-737A88893639}" destId="{B29A3140-8F9F-4810-B4CB-527D702C8784}" srcOrd="0" destOrd="2" presId="urn:microsoft.com/office/officeart/2005/8/layout/pList2"/>
    <dgm:cxn modelId="{6018DC4A-9446-4A68-A97B-9E0A6B36EBC6}" srcId="{B7E89190-E74D-4740-8AF0-DA8570498EA5}" destId="{75AA9304-AB65-43E1-A7D9-67FFA9BCCAD0}" srcOrd="0" destOrd="0" parTransId="{1D7D0606-8A03-4D5F-860C-7EC454054D9C}" sibTransId="{17AC4B72-FBEA-4D16-B89B-BBC705CBE16F}"/>
    <dgm:cxn modelId="{684F13F8-AF5E-4E90-861F-EEE0121A5AB3}" srcId="{22130087-8AA2-4723-AA0C-FF6752EE1AD5}" destId="{14A2DD5D-3606-4793-BA5D-5375E5F56B42}" srcOrd="1" destOrd="0" parTransId="{D9871664-834B-42BF-A159-E32DC22D8653}" sibTransId="{59C95C43-252C-4028-BB01-43F803AA7C0E}"/>
    <dgm:cxn modelId="{EE729CFB-00C1-44C6-A88B-B16301DFE021}" type="presOf" srcId="{DE7BFC7C-0CC8-4102-81F4-40B1A89F0BEA}" destId="{70C7867C-83FB-45D8-9C9C-77490EC0A5D7}" srcOrd="0" destOrd="0" presId="urn:microsoft.com/office/officeart/2005/8/layout/pList2"/>
    <dgm:cxn modelId="{40051E4E-2F94-4BCF-8BB6-E7664358D397}" type="presOf" srcId="{75AA9304-AB65-43E1-A7D9-67FFA9BCCAD0}" destId="{035DB4E5-FD38-42C3-9CAC-3D981FC4B7A7}" srcOrd="0" destOrd="1" presId="urn:microsoft.com/office/officeart/2005/8/layout/pList2"/>
    <dgm:cxn modelId="{BB08CDBE-EFA1-4AE0-83D9-B6C8D7E6C458}" type="presParOf" srcId="{627319E8-62D8-4E06-B933-925D3A317187}" destId="{1C44C72A-169F-4A6F-97D7-305E09AD1ABC}" srcOrd="0" destOrd="0" presId="urn:microsoft.com/office/officeart/2005/8/layout/pList2"/>
    <dgm:cxn modelId="{FE59DFEC-230A-4876-AD8A-684E4C860B46}" type="presParOf" srcId="{627319E8-62D8-4E06-B933-925D3A317187}" destId="{E5436395-04CC-4422-8D70-6E0D2F204E97}" srcOrd="1" destOrd="0" presId="urn:microsoft.com/office/officeart/2005/8/layout/pList2"/>
    <dgm:cxn modelId="{58B8AF8E-3E6F-4795-B803-9736494912AD}" type="presParOf" srcId="{E5436395-04CC-4422-8D70-6E0D2F204E97}" destId="{946629A7-23F3-443C-A094-16177587CD9D}" srcOrd="0" destOrd="0" presId="urn:microsoft.com/office/officeart/2005/8/layout/pList2"/>
    <dgm:cxn modelId="{21708820-FABB-45D5-B8C8-D7F60DC7CEE4}" type="presParOf" srcId="{946629A7-23F3-443C-A094-16177587CD9D}" destId="{035DB4E5-FD38-42C3-9CAC-3D981FC4B7A7}" srcOrd="0" destOrd="0" presId="urn:microsoft.com/office/officeart/2005/8/layout/pList2"/>
    <dgm:cxn modelId="{8AE3A7BC-7636-4689-9FF1-2011E92AD084}" type="presParOf" srcId="{946629A7-23F3-443C-A094-16177587CD9D}" destId="{774D7AB1-0462-4B16-88BA-9CF6DA2BDCFD}" srcOrd="1" destOrd="0" presId="urn:microsoft.com/office/officeart/2005/8/layout/pList2"/>
    <dgm:cxn modelId="{F2E768D5-7CF9-4884-9E48-26A58BA0755A}" type="presParOf" srcId="{946629A7-23F3-443C-A094-16177587CD9D}" destId="{4C5C9BF4-4DA9-4B13-BE27-C007D5CC1266}" srcOrd="2" destOrd="0" presId="urn:microsoft.com/office/officeart/2005/8/layout/pList2"/>
    <dgm:cxn modelId="{FA43E95B-39BC-4B53-9397-1A2D924F970F}" type="presParOf" srcId="{E5436395-04CC-4422-8D70-6E0D2F204E97}" destId="{70C7867C-83FB-45D8-9C9C-77490EC0A5D7}" srcOrd="1" destOrd="0" presId="urn:microsoft.com/office/officeart/2005/8/layout/pList2"/>
    <dgm:cxn modelId="{6B2FAA94-6FA3-4C06-BBB9-255B9FB70737}" type="presParOf" srcId="{E5436395-04CC-4422-8D70-6E0D2F204E97}" destId="{5B5B2605-7F6D-404C-8143-FF30A51D7000}" srcOrd="2" destOrd="0" presId="urn:microsoft.com/office/officeart/2005/8/layout/pList2"/>
    <dgm:cxn modelId="{9FDCE5DA-E707-4929-BC70-52F46983411C}" type="presParOf" srcId="{5B5B2605-7F6D-404C-8143-FF30A51D7000}" destId="{B29A3140-8F9F-4810-B4CB-527D702C8784}" srcOrd="0" destOrd="0" presId="urn:microsoft.com/office/officeart/2005/8/layout/pList2"/>
    <dgm:cxn modelId="{DF41B9C5-8C5F-4B39-8EF7-8BC55D746AB0}" type="presParOf" srcId="{5B5B2605-7F6D-404C-8143-FF30A51D7000}" destId="{C4CC3813-54A2-46C4-949F-481F51CF0CD8}" srcOrd="1" destOrd="0" presId="urn:microsoft.com/office/officeart/2005/8/layout/pList2"/>
    <dgm:cxn modelId="{E4AA51A1-F6F5-4908-A791-6EEF55F80BBE}" type="presParOf" srcId="{5B5B2605-7F6D-404C-8143-FF30A51D7000}" destId="{8258583C-B369-4E42-A6A3-E4E54AAC356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BD849-07CB-4598-80B9-1279DC6CFEE2}" type="doc">
      <dgm:prSet loTypeId="urn:microsoft.com/office/officeart/2008/layout/SquareAccentList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sr-Latn-CS"/>
        </a:p>
      </dgm:t>
    </dgm:pt>
    <dgm:pt modelId="{D1095032-6A0B-43EA-B954-2DE49E0A3FD0}">
      <dgm:prSet phldrT="[Text]" custT="1"/>
      <dgm:spPr/>
      <dgm:t>
        <a:bodyPr/>
        <a:lstStyle/>
        <a:p>
          <a:r>
            <a:rPr lang="sr-Latn-CS" sz="16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    Namena kreditne linije</a:t>
          </a:r>
          <a:endParaRPr lang="sr-Latn-CS" sz="1600" b="1" i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ADA9E632-4278-44B1-8F94-AC48A78CB39D}" type="parTrans" cxnId="{1980EEC0-BF41-402F-949B-C9C46189FD81}">
      <dgm:prSet/>
      <dgm:spPr/>
      <dgm:t>
        <a:bodyPr/>
        <a:lstStyle/>
        <a:p>
          <a:endParaRPr lang="sr-Latn-CS" sz="1400"/>
        </a:p>
      </dgm:t>
    </dgm:pt>
    <dgm:pt modelId="{DB28AB23-31C6-4388-80D4-1EE81AA1C2E3}" type="sibTrans" cxnId="{1980EEC0-BF41-402F-949B-C9C46189FD81}">
      <dgm:prSet/>
      <dgm:spPr/>
      <dgm:t>
        <a:bodyPr/>
        <a:lstStyle/>
        <a:p>
          <a:endParaRPr lang="sr-Latn-CS" sz="1400"/>
        </a:p>
      </dgm:t>
    </dgm:pt>
    <dgm:pt modelId="{6717895F-0AD4-4F2A-B3B6-CB73972B9625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Kupovina poljoprivrednog zemljišta i objekata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DBE51481-A2EF-4530-AAB2-AA421D875283}" type="parTrans" cxnId="{D410938E-BCCB-4011-89C4-274D5DBAD4CF}">
      <dgm:prSet/>
      <dgm:spPr/>
      <dgm:t>
        <a:bodyPr/>
        <a:lstStyle/>
        <a:p>
          <a:endParaRPr lang="sr-Latn-CS" sz="1400"/>
        </a:p>
      </dgm:t>
    </dgm:pt>
    <dgm:pt modelId="{BABC4FF2-4D02-4E8B-B814-F8C7BCB073D5}" type="sibTrans" cxnId="{D410938E-BCCB-4011-89C4-274D5DBAD4CF}">
      <dgm:prSet/>
      <dgm:spPr/>
      <dgm:t>
        <a:bodyPr/>
        <a:lstStyle/>
        <a:p>
          <a:endParaRPr lang="sr-Latn-CS" sz="1400"/>
        </a:p>
      </dgm:t>
    </dgm:pt>
    <dgm:pt modelId="{6608C2FE-6C3B-4D42-85FC-9F7FC40E42B1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Nova i polovna poljoprivredna mehanizacija i oprema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95E126E6-ECFE-4B78-A2EF-0815F471A0AF}" type="parTrans" cxnId="{60D91B55-E540-417E-9B93-2800FD9B8FE8}">
      <dgm:prSet/>
      <dgm:spPr/>
      <dgm:t>
        <a:bodyPr/>
        <a:lstStyle/>
        <a:p>
          <a:endParaRPr lang="sr-Latn-CS" sz="1400"/>
        </a:p>
      </dgm:t>
    </dgm:pt>
    <dgm:pt modelId="{287CF16C-61CA-4541-8BF6-A8C1727264F2}" type="sibTrans" cxnId="{60D91B55-E540-417E-9B93-2800FD9B8FE8}">
      <dgm:prSet/>
      <dgm:spPr/>
      <dgm:t>
        <a:bodyPr/>
        <a:lstStyle/>
        <a:p>
          <a:endParaRPr lang="sr-Latn-CS" sz="1400"/>
        </a:p>
      </dgm:t>
    </dgm:pt>
    <dgm:pt modelId="{4E46965F-1E71-473D-A6E2-B5AB35847F16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Ulaganja u osnovno stado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CB4D3D7D-C2E9-4F75-A840-E0765B12F3C9}" type="parTrans" cxnId="{B45581D2-DD1B-4077-9FD1-20AB4BA42CA7}">
      <dgm:prSet/>
      <dgm:spPr/>
      <dgm:t>
        <a:bodyPr/>
        <a:lstStyle/>
        <a:p>
          <a:endParaRPr lang="sr-Latn-CS" sz="1400"/>
        </a:p>
      </dgm:t>
    </dgm:pt>
    <dgm:pt modelId="{725815B0-42D9-4A69-B209-F00D2F5EB94D}" type="sibTrans" cxnId="{B45581D2-DD1B-4077-9FD1-20AB4BA42CA7}">
      <dgm:prSet/>
      <dgm:spPr/>
      <dgm:t>
        <a:bodyPr/>
        <a:lstStyle/>
        <a:p>
          <a:endParaRPr lang="sr-Latn-CS" sz="1400"/>
        </a:p>
      </dgm:t>
    </dgm:pt>
    <dgm:pt modelId="{335CB3E0-847E-42E7-AD8A-E8B4403BA909}">
      <dgm:prSet phldrT="[Text]" custT="1"/>
      <dgm:spPr/>
      <dgm:t>
        <a:bodyPr/>
        <a:lstStyle/>
        <a:p>
          <a:r>
            <a:rPr lang="sr-Latn-CS" sz="1600" i="1" dirty="0" smtClean="0">
              <a:latin typeface="Calibri" pitchFamily="34" charset="0"/>
              <a:cs typeface="Calibri" pitchFamily="34" charset="0"/>
            </a:rPr>
            <a:t>           </a:t>
          </a:r>
          <a:r>
            <a:rPr lang="sr-Latn-CS" sz="16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Uslovi odobravanja kredita</a:t>
          </a:r>
          <a:endParaRPr lang="sr-Latn-CS" sz="1600" b="1" i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05B1CB48-E2DD-400B-8517-1401175884F7}" type="parTrans" cxnId="{5EE48BF3-7240-421E-A2FD-AAA599D67466}">
      <dgm:prSet/>
      <dgm:spPr/>
      <dgm:t>
        <a:bodyPr/>
        <a:lstStyle/>
        <a:p>
          <a:endParaRPr lang="sr-Latn-CS" sz="1400"/>
        </a:p>
      </dgm:t>
    </dgm:pt>
    <dgm:pt modelId="{A603D1FD-B9D1-4D39-922B-1F373A8D197D}" type="sibTrans" cxnId="{5EE48BF3-7240-421E-A2FD-AAA599D67466}">
      <dgm:prSet/>
      <dgm:spPr/>
      <dgm:t>
        <a:bodyPr/>
        <a:lstStyle/>
        <a:p>
          <a:endParaRPr lang="sr-Latn-CS" sz="1400"/>
        </a:p>
      </dgm:t>
    </dgm:pt>
    <dgm:pt modelId="{7DBE0FAA-5F7D-4FB2-AE82-727B8D2C7A44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Iznos kredita: do visine kreditne sposobnosti, min 5.000 EUR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1109C5C3-6616-4BBF-B498-B60EA5FE2203}" type="parTrans" cxnId="{D12BB16F-42FF-4337-94B2-AFE1177EAA07}">
      <dgm:prSet/>
      <dgm:spPr/>
      <dgm:t>
        <a:bodyPr/>
        <a:lstStyle/>
        <a:p>
          <a:endParaRPr lang="sr-Latn-CS" sz="1400"/>
        </a:p>
      </dgm:t>
    </dgm:pt>
    <dgm:pt modelId="{CDDDD702-12AF-49EF-856D-D7E9CD45CE80}" type="sibTrans" cxnId="{D12BB16F-42FF-4337-94B2-AFE1177EAA07}">
      <dgm:prSet/>
      <dgm:spPr/>
      <dgm:t>
        <a:bodyPr/>
        <a:lstStyle/>
        <a:p>
          <a:endParaRPr lang="sr-Latn-CS" sz="1400"/>
        </a:p>
      </dgm:t>
    </dgm:pt>
    <dgm:pt modelId="{03E0C629-9A5B-451B-967B-3FBDF06C13B3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Mesečne, tromesečne, šestomesečne i godišnje rate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C230942-2409-41DB-B069-BE204B3D6507}" type="parTrans" cxnId="{DFB1A8CA-EC07-48AF-8242-22CC629FFA78}">
      <dgm:prSet/>
      <dgm:spPr/>
      <dgm:t>
        <a:bodyPr/>
        <a:lstStyle/>
        <a:p>
          <a:endParaRPr lang="sr-Latn-CS" sz="1400"/>
        </a:p>
      </dgm:t>
    </dgm:pt>
    <dgm:pt modelId="{BCBCB2C5-C62F-4821-A557-ECADA4EE6DE7}" type="sibTrans" cxnId="{DFB1A8CA-EC07-48AF-8242-22CC629FFA78}">
      <dgm:prSet/>
      <dgm:spPr/>
      <dgm:t>
        <a:bodyPr/>
        <a:lstStyle/>
        <a:p>
          <a:endParaRPr lang="sr-Latn-CS" sz="1400"/>
        </a:p>
      </dgm:t>
    </dgm:pt>
    <dgm:pt modelId="{1ABD45CB-0F7F-4543-91B7-31CB92C3BE78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Grejs period: do 24 meseca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8A25599-7119-43E2-A0A4-C5C5E2AD9626}" type="parTrans" cxnId="{D4AF08AA-2A7C-43C2-803B-805F623DB66B}">
      <dgm:prSet/>
      <dgm:spPr/>
      <dgm:t>
        <a:bodyPr/>
        <a:lstStyle/>
        <a:p>
          <a:endParaRPr lang="sr-Latn-CS" sz="1400"/>
        </a:p>
      </dgm:t>
    </dgm:pt>
    <dgm:pt modelId="{DF7DCCBF-4A1E-4ADA-9884-BE58FBD4F062}" type="sibTrans" cxnId="{D4AF08AA-2A7C-43C2-803B-805F623DB66B}">
      <dgm:prSet/>
      <dgm:spPr/>
      <dgm:t>
        <a:bodyPr/>
        <a:lstStyle/>
        <a:p>
          <a:endParaRPr lang="sr-Latn-CS" sz="1400"/>
        </a:p>
      </dgm:t>
    </dgm:pt>
    <dgm:pt modelId="{52E332AA-2DFC-4F68-854F-F6B24A0FA56E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Ostale namene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405A9D54-511D-4979-9A51-54CACAA07839}" type="parTrans" cxnId="{2D0F05F6-EC8D-4F96-B7A8-8C0F2A936778}">
      <dgm:prSet/>
      <dgm:spPr/>
      <dgm:t>
        <a:bodyPr/>
        <a:lstStyle/>
        <a:p>
          <a:endParaRPr lang="sr-Latn-CS" sz="1400"/>
        </a:p>
      </dgm:t>
    </dgm:pt>
    <dgm:pt modelId="{FE3892E5-A86F-4668-B672-F14FB3AC325B}" type="sibTrans" cxnId="{2D0F05F6-EC8D-4F96-B7A8-8C0F2A936778}">
      <dgm:prSet/>
      <dgm:spPr/>
      <dgm:t>
        <a:bodyPr/>
        <a:lstStyle/>
        <a:p>
          <a:endParaRPr lang="sr-Latn-CS" sz="1400"/>
        </a:p>
      </dgm:t>
    </dgm:pt>
    <dgm:pt modelId="{0167C54D-EDB8-4A96-81F2-7B47A8EACDE0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Mogućnost izbora kamatne stope: fiksna ili promenljiva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D5C016F-F4BA-43B1-AEDB-9CDD522CC8F8}" type="parTrans" cxnId="{69011BB2-D689-48DC-8A50-0593CCF77A49}">
      <dgm:prSet/>
      <dgm:spPr/>
      <dgm:t>
        <a:bodyPr/>
        <a:lstStyle/>
        <a:p>
          <a:endParaRPr lang="sr-Latn-CS" sz="1400"/>
        </a:p>
      </dgm:t>
    </dgm:pt>
    <dgm:pt modelId="{7093C4B2-3647-41B7-8DC6-70FF880F8785}" type="sibTrans" cxnId="{69011BB2-D689-48DC-8A50-0593CCF77A49}">
      <dgm:prSet/>
      <dgm:spPr/>
      <dgm:t>
        <a:bodyPr/>
        <a:lstStyle/>
        <a:p>
          <a:endParaRPr lang="sr-Latn-CS" sz="1400"/>
        </a:p>
      </dgm:t>
    </dgm:pt>
    <dgm:pt modelId="{8EB7ABCE-D9A5-4583-A888-5EF98768E588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Rok otplate: do 84 meseca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F12A181-CA8C-49A9-8D57-01876D7F099F}" type="parTrans" cxnId="{5FE25A39-3BA1-4303-9C46-514DF642551A}">
      <dgm:prSet/>
      <dgm:spPr/>
      <dgm:t>
        <a:bodyPr/>
        <a:lstStyle/>
        <a:p>
          <a:endParaRPr lang="sr-Latn-CS" sz="1400"/>
        </a:p>
      </dgm:t>
    </dgm:pt>
    <dgm:pt modelId="{07E559F2-616C-49B4-8415-7DABABA76AC1}" type="sibTrans" cxnId="{5FE25A39-3BA1-4303-9C46-514DF642551A}">
      <dgm:prSet/>
      <dgm:spPr/>
      <dgm:t>
        <a:bodyPr/>
        <a:lstStyle/>
        <a:p>
          <a:endParaRPr lang="sr-Latn-CS" sz="1400"/>
        </a:p>
      </dgm:t>
    </dgm:pt>
    <dgm:pt modelId="{91212A2D-C69C-4A08-ABFB-59695A0C8DCE}" type="pres">
      <dgm:prSet presAssocID="{4EDBD849-07CB-4598-80B9-1279DC6CFEE2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CC939DB5-FC52-4C0E-BC8F-B853F1E3B063}" type="pres">
      <dgm:prSet presAssocID="{D1095032-6A0B-43EA-B954-2DE49E0A3FD0}" presName="root" presStyleCnt="0">
        <dgm:presLayoutVars>
          <dgm:chMax/>
          <dgm:chPref/>
        </dgm:presLayoutVars>
      </dgm:prSet>
      <dgm:spPr/>
    </dgm:pt>
    <dgm:pt modelId="{6C589055-9775-4B89-9761-BFF822DBED38}" type="pres">
      <dgm:prSet presAssocID="{D1095032-6A0B-43EA-B954-2DE49E0A3FD0}" presName="rootComposite" presStyleCnt="0">
        <dgm:presLayoutVars/>
      </dgm:prSet>
      <dgm:spPr/>
    </dgm:pt>
    <dgm:pt modelId="{4D9D0314-4721-4510-8523-0240DBC39A20}" type="pres">
      <dgm:prSet presAssocID="{D1095032-6A0B-43EA-B954-2DE49E0A3FD0}" presName="ParentAccent" presStyleLbl="alignNode1" presStyleIdx="0" presStyleCnt="2"/>
      <dgm:spPr>
        <a:solidFill>
          <a:schemeClr val="accent5">
            <a:lumMod val="75000"/>
          </a:schemeClr>
        </a:solidFill>
      </dgm:spPr>
    </dgm:pt>
    <dgm:pt modelId="{C7DB9CBF-5A7F-4192-905D-BE6F4082C13C}" type="pres">
      <dgm:prSet presAssocID="{D1095032-6A0B-43EA-B954-2DE49E0A3FD0}" presName="ParentSmallAccent" presStyleLbl="fgAcc1" presStyleIdx="0" presStyleCnt="2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sr-Latn-CS"/>
        </a:p>
      </dgm:t>
    </dgm:pt>
    <dgm:pt modelId="{102D5C72-824D-48A2-BBB3-BBD90FD23FD2}" type="pres">
      <dgm:prSet presAssocID="{D1095032-6A0B-43EA-B954-2DE49E0A3FD0}" presName="Parent" presStyleLbl="revTx" presStyleIdx="0" presStyleCnt="11" custLinFactNeighborX="11577" custLinFactNeighborY="7741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69EA5B4-C52B-4A35-BF3A-6408668EE330}" type="pres">
      <dgm:prSet presAssocID="{D1095032-6A0B-43EA-B954-2DE49E0A3FD0}" presName="childShape" presStyleCnt="0">
        <dgm:presLayoutVars>
          <dgm:chMax val="0"/>
          <dgm:chPref val="0"/>
        </dgm:presLayoutVars>
      </dgm:prSet>
      <dgm:spPr/>
    </dgm:pt>
    <dgm:pt modelId="{173F16BC-7E28-456C-A804-DD6E7E2E370F}" type="pres">
      <dgm:prSet presAssocID="{6717895F-0AD4-4F2A-B3B6-CB73972B9625}" presName="childComposite" presStyleCnt="0">
        <dgm:presLayoutVars>
          <dgm:chMax val="0"/>
          <dgm:chPref val="0"/>
        </dgm:presLayoutVars>
      </dgm:prSet>
      <dgm:spPr/>
    </dgm:pt>
    <dgm:pt modelId="{13F067D7-08E6-4114-9A98-A3B59CFC0AA3}" type="pres">
      <dgm:prSet presAssocID="{6717895F-0AD4-4F2A-B3B6-CB73972B9625}" presName="ChildAccent" presStyleLbl="solidFgAcc1" presStyleIdx="0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D21699A8-A623-406E-A5A9-AD2122E86598}" type="pres">
      <dgm:prSet presAssocID="{6717895F-0AD4-4F2A-B3B6-CB73972B9625}" presName="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5D628DC-5E10-4534-9D61-32DDDB086299}" type="pres">
      <dgm:prSet presAssocID="{6608C2FE-6C3B-4D42-85FC-9F7FC40E42B1}" presName="childComposite" presStyleCnt="0">
        <dgm:presLayoutVars>
          <dgm:chMax val="0"/>
          <dgm:chPref val="0"/>
        </dgm:presLayoutVars>
      </dgm:prSet>
      <dgm:spPr/>
    </dgm:pt>
    <dgm:pt modelId="{07C6F6F9-4C25-4441-A305-727A176A0509}" type="pres">
      <dgm:prSet presAssocID="{6608C2FE-6C3B-4D42-85FC-9F7FC40E42B1}" presName="ChildAccent" presStyleLbl="solidFgAcc1" presStyleIdx="1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64F6AC78-273F-4D99-A414-A3925DABE578}" type="pres">
      <dgm:prSet presAssocID="{6608C2FE-6C3B-4D42-85FC-9F7FC40E42B1}" presName="Child" presStyleLbl="revTx" presStyleIdx="2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B715269-F30E-40A7-A165-4ED870A75E31}" type="pres">
      <dgm:prSet presAssocID="{4E46965F-1E71-473D-A6E2-B5AB35847F16}" presName="childComposite" presStyleCnt="0">
        <dgm:presLayoutVars>
          <dgm:chMax val="0"/>
          <dgm:chPref val="0"/>
        </dgm:presLayoutVars>
      </dgm:prSet>
      <dgm:spPr/>
    </dgm:pt>
    <dgm:pt modelId="{5C7E3BA3-D2DB-4540-8E3C-10A237A1195C}" type="pres">
      <dgm:prSet presAssocID="{4E46965F-1E71-473D-A6E2-B5AB35847F16}" presName="ChildAccent" presStyleLbl="solidFgAcc1" presStyleIdx="2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4D724343-6EDA-41DC-A08E-E3FD6A4DD762}" type="pres">
      <dgm:prSet presAssocID="{4E46965F-1E71-473D-A6E2-B5AB35847F16}" presName="Child" presStyleLbl="revTx" presStyleIdx="3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C19270A-CBB1-412D-85C7-F8D633AC259F}" type="pres">
      <dgm:prSet presAssocID="{52E332AA-2DFC-4F68-854F-F6B24A0FA56E}" presName="childComposite" presStyleCnt="0">
        <dgm:presLayoutVars>
          <dgm:chMax val="0"/>
          <dgm:chPref val="0"/>
        </dgm:presLayoutVars>
      </dgm:prSet>
      <dgm:spPr/>
    </dgm:pt>
    <dgm:pt modelId="{FCC3D2AC-3916-4C9D-AED0-2FB78656EF11}" type="pres">
      <dgm:prSet presAssocID="{52E332AA-2DFC-4F68-854F-F6B24A0FA56E}" presName="ChildAccent" presStyleLbl="solidFgAcc1" presStyleIdx="3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484F6264-EB68-485A-8C70-D20EDF898673}" type="pres">
      <dgm:prSet presAssocID="{52E332AA-2DFC-4F68-854F-F6B24A0FA56E}" presName="Child" presStyleLbl="revTx" presStyleIdx="4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E8C7723-2396-4256-A7D8-DAE9C3F97F39}" type="pres">
      <dgm:prSet presAssocID="{335CB3E0-847E-42E7-AD8A-E8B4403BA909}" presName="root" presStyleCnt="0">
        <dgm:presLayoutVars>
          <dgm:chMax/>
          <dgm:chPref/>
        </dgm:presLayoutVars>
      </dgm:prSet>
      <dgm:spPr/>
    </dgm:pt>
    <dgm:pt modelId="{3DAD156E-5ED9-4330-83C0-B65D2527DE6C}" type="pres">
      <dgm:prSet presAssocID="{335CB3E0-847E-42E7-AD8A-E8B4403BA909}" presName="rootComposite" presStyleCnt="0">
        <dgm:presLayoutVars/>
      </dgm:prSet>
      <dgm:spPr/>
    </dgm:pt>
    <dgm:pt modelId="{7EDF148B-BBBD-4FDF-B327-CDE3821C997A}" type="pres">
      <dgm:prSet presAssocID="{335CB3E0-847E-42E7-AD8A-E8B4403BA909}" presName="ParentAccent" presStyleLbl="alignNode1" presStyleIdx="1" presStyleCnt="2"/>
      <dgm:spPr>
        <a:solidFill>
          <a:schemeClr val="accent5">
            <a:lumMod val="75000"/>
          </a:schemeClr>
        </a:solidFill>
      </dgm:spPr>
    </dgm:pt>
    <dgm:pt modelId="{188E2A06-0500-4709-8CA3-2A056E82E16F}" type="pres">
      <dgm:prSet presAssocID="{335CB3E0-847E-42E7-AD8A-E8B4403BA909}" presName="ParentSmallAccent" presStyleLbl="fgAcc1" presStyleIdx="1" presStyleCnt="2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sr-Latn-CS"/>
        </a:p>
      </dgm:t>
    </dgm:pt>
    <dgm:pt modelId="{DFA263DF-D769-45F9-8AB7-F5E74B09EB4B}" type="pres">
      <dgm:prSet presAssocID="{335CB3E0-847E-42E7-AD8A-E8B4403BA909}" presName="Parent" presStyleLbl="revTx" presStyleIdx="5" presStyleCnt="11" custLinFactNeighborX="-405" custLinFactNeighborY="8279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1CA6C2A-9CDA-4B4F-A833-4138EC8F64C7}" type="pres">
      <dgm:prSet presAssocID="{335CB3E0-847E-42E7-AD8A-E8B4403BA909}" presName="childShape" presStyleCnt="0">
        <dgm:presLayoutVars>
          <dgm:chMax val="0"/>
          <dgm:chPref val="0"/>
        </dgm:presLayoutVars>
      </dgm:prSet>
      <dgm:spPr/>
    </dgm:pt>
    <dgm:pt modelId="{969F60C9-BFBD-49B0-BCF6-8629F235AADD}" type="pres">
      <dgm:prSet presAssocID="{7DBE0FAA-5F7D-4FB2-AE82-727B8D2C7A44}" presName="childComposite" presStyleCnt="0">
        <dgm:presLayoutVars>
          <dgm:chMax val="0"/>
          <dgm:chPref val="0"/>
        </dgm:presLayoutVars>
      </dgm:prSet>
      <dgm:spPr/>
    </dgm:pt>
    <dgm:pt modelId="{BA930157-F899-41E7-8915-DCE10E37346E}" type="pres">
      <dgm:prSet presAssocID="{7DBE0FAA-5F7D-4FB2-AE82-727B8D2C7A44}" presName="ChildAccent" presStyleLbl="solidFgAcc1" presStyleIdx="4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A0FAE99F-1885-4793-B9BC-082B5DDB534D}" type="pres">
      <dgm:prSet presAssocID="{7DBE0FAA-5F7D-4FB2-AE82-727B8D2C7A44}" presName="Child" presStyleLbl="revTx" presStyleIdx="6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0A5D9C-8961-4EF8-9DF7-1FCC1BAA6BAE}" type="pres">
      <dgm:prSet presAssocID="{8EB7ABCE-D9A5-4583-A888-5EF98768E588}" presName="childComposite" presStyleCnt="0">
        <dgm:presLayoutVars>
          <dgm:chMax val="0"/>
          <dgm:chPref val="0"/>
        </dgm:presLayoutVars>
      </dgm:prSet>
      <dgm:spPr/>
    </dgm:pt>
    <dgm:pt modelId="{11B16A4E-68E6-472F-85CA-577BF064A627}" type="pres">
      <dgm:prSet presAssocID="{8EB7ABCE-D9A5-4583-A888-5EF98768E588}" presName="ChildAccent" presStyleLbl="solidFgAcc1" presStyleIdx="5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6E441764-29E8-4500-9990-E95E0D237C6C}" type="pres">
      <dgm:prSet presAssocID="{8EB7ABCE-D9A5-4583-A888-5EF98768E588}" presName="Child" presStyleLbl="revTx" presStyleIdx="7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FE4E5FA-5DF8-47ED-9429-CD5D5CDF039C}" type="pres">
      <dgm:prSet presAssocID="{0167C54D-EDB8-4A96-81F2-7B47A8EACDE0}" presName="childComposite" presStyleCnt="0">
        <dgm:presLayoutVars>
          <dgm:chMax val="0"/>
          <dgm:chPref val="0"/>
        </dgm:presLayoutVars>
      </dgm:prSet>
      <dgm:spPr/>
    </dgm:pt>
    <dgm:pt modelId="{5767C25D-E6D2-4509-939A-20B07D9F8D54}" type="pres">
      <dgm:prSet presAssocID="{0167C54D-EDB8-4A96-81F2-7B47A8EACDE0}" presName="ChildAccent" presStyleLbl="solidFgAcc1" presStyleIdx="6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8C380A09-ACA9-48BF-B5E9-63A1D08FAB97}" type="pres">
      <dgm:prSet presAssocID="{0167C54D-EDB8-4A96-81F2-7B47A8EACDE0}" presName="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56969A6-87C8-44D1-8E40-4CB04343E138}" type="pres">
      <dgm:prSet presAssocID="{03E0C629-9A5B-451B-967B-3FBDF06C13B3}" presName="childComposite" presStyleCnt="0">
        <dgm:presLayoutVars>
          <dgm:chMax val="0"/>
          <dgm:chPref val="0"/>
        </dgm:presLayoutVars>
      </dgm:prSet>
      <dgm:spPr/>
    </dgm:pt>
    <dgm:pt modelId="{B4539EB2-311B-4C48-84F0-8CCF28DCB51B}" type="pres">
      <dgm:prSet presAssocID="{03E0C629-9A5B-451B-967B-3FBDF06C13B3}" presName="ChildAccent" presStyleLbl="solidFgAcc1" presStyleIdx="7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41E7DB08-1505-4FAD-B619-FAE8B3AE9FA7}" type="pres">
      <dgm:prSet presAssocID="{03E0C629-9A5B-451B-967B-3FBDF06C13B3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302AD77-20B7-4CC2-94E7-3BC47D3BCFB8}" type="pres">
      <dgm:prSet presAssocID="{1ABD45CB-0F7F-4543-91B7-31CB92C3BE78}" presName="childComposite" presStyleCnt="0">
        <dgm:presLayoutVars>
          <dgm:chMax val="0"/>
          <dgm:chPref val="0"/>
        </dgm:presLayoutVars>
      </dgm:prSet>
      <dgm:spPr/>
    </dgm:pt>
    <dgm:pt modelId="{825532AE-7AF3-4CBC-9DE6-2D3B0890B99A}" type="pres">
      <dgm:prSet presAssocID="{1ABD45CB-0F7F-4543-91B7-31CB92C3BE78}" presName="ChildAccent" presStyleLbl="solidFgAcc1" presStyleIdx="8" presStyleCnt="9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179A9E65-CC7F-4410-A951-282839977FD8}" type="pres">
      <dgm:prSet presAssocID="{1ABD45CB-0F7F-4543-91B7-31CB92C3BE78}" presName="Child" presStyleLbl="revTx" presStyleIdx="10" presStyleCnt="11" custLinFactNeighborX="-1245" custLinFactNeighborY="-6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5EE48BF3-7240-421E-A2FD-AAA599D67466}" srcId="{4EDBD849-07CB-4598-80B9-1279DC6CFEE2}" destId="{335CB3E0-847E-42E7-AD8A-E8B4403BA909}" srcOrd="1" destOrd="0" parTransId="{05B1CB48-E2DD-400B-8517-1401175884F7}" sibTransId="{A603D1FD-B9D1-4D39-922B-1F373A8D197D}"/>
    <dgm:cxn modelId="{5588723D-D856-45E3-85C5-30FD8B2D0831}" type="presOf" srcId="{4E46965F-1E71-473D-A6E2-B5AB35847F16}" destId="{4D724343-6EDA-41DC-A08E-E3FD6A4DD762}" srcOrd="0" destOrd="0" presId="urn:microsoft.com/office/officeart/2008/layout/SquareAccentList"/>
    <dgm:cxn modelId="{4A66B26C-E295-4841-99A5-D406FD3758AB}" type="presOf" srcId="{8EB7ABCE-D9A5-4583-A888-5EF98768E588}" destId="{6E441764-29E8-4500-9990-E95E0D237C6C}" srcOrd="0" destOrd="0" presId="urn:microsoft.com/office/officeart/2008/layout/SquareAccentList"/>
    <dgm:cxn modelId="{34732DFA-F72F-4121-8BA2-8B6E70D2A193}" type="presOf" srcId="{335CB3E0-847E-42E7-AD8A-E8B4403BA909}" destId="{DFA263DF-D769-45F9-8AB7-F5E74B09EB4B}" srcOrd="0" destOrd="0" presId="urn:microsoft.com/office/officeart/2008/layout/SquareAccentList"/>
    <dgm:cxn modelId="{60D91B55-E540-417E-9B93-2800FD9B8FE8}" srcId="{D1095032-6A0B-43EA-B954-2DE49E0A3FD0}" destId="{6608C2FE-6C3B-4D42-85FC-9F7FC40E42B1}" srcOrd="1" destOrd="0" parTransId="{95E126E6-ECFE-4B78-A2EF-0815F471A0AF}" sibTransId="{287CF16C-61CA-4541-8BF6-A8C1727264F2}"/>
    <dgm:cxn modelId="{2AB35BE3-0791-443E-B43B-0EE707AB56D3}" type="presOf" srcId="{52E332AA-2DFC-4F68-854F-F6B24A0FA56E}" destId="{484F6264-EB68-485A-8C70-D20EDF898673}" srcOrd="0" destOrd="0" presId="urn:microsoft.com/office/officeart/2008/layout/SquareAccentList"/>
    <dgm:cxn modelId="{B3F2EF00-A037-4683-9A87-D0E4FC2B1036}" type="presOf" srcId="{6717895F-0AD4-4F2A-B3B6-CB73972B9625}" destId="{D21699A8-A623-406E-A5A9-AD2122E86598}" srcOrd="0" destOrd="0" presId="urn:microsoft.com/office/officeart/2008/layout/SquareAccentList"/>
    <dgm:cxn modelId="{DFB1A8CA-EC07-48AF-8242-22CC629FFA78}" srcId="{335CB3E0-847E-42E7-AD8A-E8B4403BA909}" destId="{03E0C629-9A5B-451B-967B-3FBDF06C13B3}" srcOrd="3" destOrd="0" parTransId="{7C230942-2409-41DB-B069-BE204B3D6507}" sibTransId="{BCBCB2C5-C62F-4821-A557-ECADA4EE6DE7}"/>
    <dgm:cxn modelId="{B64777FA-0B06-4F0A-BAC6-F79420DEEC69}" type="presOf" srcId="{7DBE0FAA-5F7D-4FB2-AE82-727B8D2C7A44}" destId="{A0FAE99F-1885-4793-B9BC-082B5DDB534D}" srcOrd="0" destOrd="0" presId="urn:microsoft.com/office/officeart/2008/layout/SquareAccentList"/>
    <dgm:cxn modelId="{F21AAF6A-A5BC-4B69-BB7C-9CED9807B974}" type="presOf" srcId="{1ABD45CB-0F7F-4543-91B7-31CB92C3BE78}" destId="{179A9E65-CC7F-4410-A951-282839977FD8}" srcOrd="0" destOrd="0" presId="urn:microsoft.com/office/officeart/2008/layout/SquareAccentList"/>
    <dgm:cxn modelId="{D12BB16F-42FF-4337-94B2-AFE1177EAA07}" srcId="{335CB3E0-847E-42E7-AD8A-E8B4403BA909}" destId="{7DBE0FAA-5F7D-4FB2-AE82-727B8D2C7A44}" srcOrd="0" destOrd="0" parTransId="{1109C5C3-6616-4BBF-B498-B60EA5FE2203}" sibTransId="{CDDDD702-12AF-49EF-856D-D7E9CD45CE80}"/>
    <dgm:cxn modelId="{DD1C92E3-B9FB-49DA-83A4-4A49C720197B}" type="presOf" srcId="{03E0C629-9A5B-451B-967B-3FBDF06C13B3}" destId="{41E7DB08-1505-4FAD-B619-FAE8B3AE9FA7}" srcOrd="0" destOrd="0" presId="urn:microsoft.com/office/officeart/2008/layout/SquareAccentList"/>
    <dgm:cxn modelId="{5FE25A39-3BA1-4303-9C46-514DF642551A}" srcId="{335CB3E0-847E-42E7-AD8A-E8B4403BA909}" destId="{8EB7ABCE-D9A5-4583-A888-5EF98768E588}" srcOrd="1" destOrd="0" parTransId="{6F12A181-CA8C-49A9-8D57-01876D7F099F}" sibTransId="{07E559F2-616C-49B4-8415-7DABABA76AC1}"/>
    <dgm:cxn modelId="{1E336B06-AED0-4201-B400-FF363E68FD6C}" type="presOf" srcId="{4EDBD849-07CB-4598-80B9-1279DC6CFEE2}" destId="{91212A2D-C69C-4A08-ABFB-59695A0C8DCE}" srcOrd="0" destOrd="0" presId="urn:microsoft.com/office/officeart/2008/layout/SquareAccentList"/>
    <dgm:cxn modelId="{7B2623E9-3333-4F65-89F1-DDA3CDB270CC}" type="presOf" srcId="{D1095032-6A0B-43EA-B954-2DE49E0A3FD0}" destId="{102D5C72-824D-48A2-BBB3-BBD90FD23FD2}" srcOrd="0" destOrd="0" presId="urn:microsoft.com/office/officeart/2008/layout/SquareAccentList"/>
    <dgm:cxn modelId="{4F83E91D-D744-41CF-BAA2-066F266FF165}" type="presOf" srcId="{6608C2FE-6C3B-4D42-85FC-9F7FC40E42B1}" destId="{64F6AC78-273F-4D99-A414-A3925DABE578}" srcOrd="0" destOrd="0" presId="urn:microsoft.com/office/officeart/2008/layout/SquareAccentList"/>
    <dgm:cxn modelId="{69011BB2-D689-48DC-8A50-0593CCF77A49}" srcId="{335CB3E0-847E-42E7-AD8A-E8B4403BA909}" destId="{0167C54D-EDB8-4A96-81F2-7B47A8EACDE0}" srcOrd="2" destOrd="0" parTransId="{AD5C016F-F4BA-43B1-AEDB-9CDD522CC8F8}" sibTransId="{7093C4B2-3647-41B7-8DC6-70FF880F8785}"/>
    <dgm:cxn modelId="{1980EEC0-BF41-402F-949B-C9C46189FD81}" srcId="{4EDBD849-07CB-4598-80B9-1279DC6CFEE2}" destId="{D1095032-6A0B-43EA-B954-2DE49E0A3FD0}" srcOrd="0" destOrd="0" parTransId="{ADA9E632-4278-44B1-8F94-AC48A78CB39D}" sibTransId="{DB28AB23-31C6-4388-80D4-1EE81AA1C2E3}"/>
    <dgm:cxn modelId="{B45581D2-DD1B-4077-9FD1-20AB4BA42CA7}" srcId="{D1095032-6A0B-43EA-B954-2DE49E0A3FD0}" destId="{4E46965F-1E71-473D-A6E2-B5AB35847F16}" srcOrd="2" destOrd="0" parTransId="{CB4D3D7D-C2E9-4F75-A840-E0765B12F3C9}" sibTransId="{725815B0-42D9-4A69-B209-F00D2F5EB94D}"/>
    <dgm:cxn modelId="{F105465A-0A31-4E38-95DF-93B3D1B92928}" type="presOf" srcId="{0167C54D-EDB8-4A96-81F2-7B47A8EACDE0}" destId="{8C380A09-ACA9-48BF-B5E9-63A1D08FAB97}" srcOrd="0" destOrd="0" presId="urn:microsoft.com/office/officeart/2008/layout/SquareAccentList"/>
    <dgm:cxn modelId="{D4AF08AA-2A7C-43C2-803B-805F623DB66B}" srcId="{335CB3E0-847E-42E7-AD8A-E8B4403BA909}" destId="{1ABD45CB-0F7F-4543-91B7-31CB92C3BE78}" srcOrd="4" destOrd="0" parTransId="{A8A25599-7119-43E2-A0A4-C5C5E2AD9626}" sibTransId="{DF7DCCBF-4A1E-4ADA-9884-BE58FBD4F062}"/>
    <dgm:cxn modelId="{2D0F05F6-EC8D-4F96-B7A8-8C0F2A936778}" srcId="{D1095032-6A0B-43EA-B954-2DE49E0A3FD0}" destId="{52E332AA-2DFC-4F68-854F-F6B24A0FA56E}" srcOrd="3" destOrd="0" parTransId="{405A9D54-511D-4979-9A51-54CACAA07839}" sibTransId="{FE3892E5-A86F-4668-B672-F14FB3AC325B}"/>
    <dgm:cxn modelId="{D410938E-BCCB-4011-89C4-274D5DBAD4CF}" srcId="{D1095032-6A0B-43EA-B954-2DE49E0A3FD0}" destId="{6717895F-0AD4-4F2A-B3B6-CB73972B9625}" srcOrd="0" destOrd="0" parTransId="{DBE51481-A2EF-4530-AAB2-AA421D875283}" sibTransId="{BABC4FF2-4D02-4E8B-B814-F8C7BCB073D5}"/>
    <dgm:cxn modelId="{884E85B6-53DB-4320-9FB5-0564F69F17E0}" type="presParOf" srcId="{91212A2D-C69C-4A08-ABFB-59695A0C8DCE}" destId="{CC939DB5-FC52-4C0E-BC8F-B853F1E3B063}" srcOrd="0" destOrd="0" presId="urn:microsoft.com/office/officeart/2008/layout/SquareAccentList"/>
    <dgm:cxn modelId="{8BD4EA3D-09AF-4B10-B819-A74652B69069}" type="presParOf" srcId="{CC939DB5-FC52-4C0E-BC8F-B853F1E3B063}" destId="{6C589055-9775-4B89-9761-BFF822DBED38}" srcOrd="0" destOrd="0" presId="urn:microsoft.com/office/officeart/2008/layout/SquareAccentList"/>
    <dgm:cxn modelId="{1CD18FE6-7EC2-478B-8941-F8043DEE2177}" type="presParOf" srcId="{6C589055-9775-4B89-9761-BFF822DBED38}" destId="{4D9D0314-4721-4510-8523-0240DBC39A20}" srcOrd="0" destOrd="0" presId="urn:microsoft.com/office/officeart/2008/layout/SquareAccentList"/>
    <dgm:cxn modelId="{662D1A71-3FE7-44DA-A7DD-F6B4B8165AAE}" type="presParOf" srcId="{6C589055-9775-4B89-9761-BFF822DBED38}" destId="{C7DB9CBF-5A7F-4192-905D-BE6F4082C13C}" srcOrd="1" destOrd="0" presId="urn:microsoft.com/office/officeart/2008/layout/SquareAccentList"/>
    <dgm:cxn modelId="{904FB2B7-47DC-4A45-A8DE-EE638595643D}" type="presParOf" srcId="{6C589055-9775-4B89-9761-BFF822DBED38}" destId="{102D5C72-824D-48A2-BBB3-BBD90FD23FD2}" srcOrd="2" destOrd="0" presId="urn:microsoft.com/office/officeart/2008/layout/SquareAccentList"/>
    <dgm:cxn modelId="{9D040A5E-4686-48C6-8ABA-E79C5518D1F7}" type="presParOf" srcId="{CC939DB5-FC52-4C0E-BC8F-B853F1E3B063}" destId="{869EA5B4-C52B-4A35-BF3A-6408668EE330}" srcOrd="1" destOrd="0" presId="urn:microsoft.com/office/officeart/2008/layout/SquareAccentList"/>
    <dgm:cxn modelId="{47AA3DF0-1A95-4DC8-BB29-6A4A0D165E07}" type="presParOf" srcId="{869EA5B4-C52B-4A35-BF3A-6408668EE330}" destId="{173F16BC-7E28-456C-A804-DD6E7E2E370F}" srcOrd="0" destOrd="0" presId="urn:microsoft.com/office/officeart/2008/layout/SquareAccentList"/>
    <dgm:cxn modelId="{2108DD59-CB7E-42CF-AF99-75905F2D77AC}" type="presParOf" srcId="{173F16BC-7E28-456C-A804-DD6E7E2E370F}" destId="{13F067D7-08E6-4114-9A98-A3B59CFC0AA3}" srcOrd="0" destOrd="0" presId="urn:microsoft.com/office/officeart/2008/layout/SquareAccentList"/>
    <dgm:cxn modelId="{6D50C1F6-B64B-43EE-9F3A-53A4024320F3}" type="presParOf" srcId="{173F16BC-7E28-456C-A804-DD6E7E2E370F}" destId="{D21699A8-A623-406E-A5A9-AD2122E86598}" srcOrd="1" destOrd="0" presId="urn:microsoft.com/office/officeart/2008/layout/SquareAccentList"/>
    <dgm:cxn modelId="{556651F2-0C7E-4EB5-99C8-78D9D1FAA818}" type="presParOf" srcId="{869EA5B4-C52B-4A35-BF3A-6408668EE330}" destId="{65D628DC-5E10-4534-9D61-32DDDB086299}" srcOrd="1" destOrd="0" presId="urn:microsoft.com/office/officeart/2008/layout/SquareAccentList"/>
    <dgm:cxn modelId="{7958B06A-7968-4358-BC52-183C35AB3FEC}" type="presParOf" srcId="{65D628DC-5E10-4534-9D61-32DDDB086299}" destId="{07C6F6F9-4C25-4441-A305-727A176A0509}" srcOrd="0" destOrd="0" presId="urn:microsoft.com/office/officeart/2008/layout/SquareAccentList"/>
    <dgm:cxn modelId="{28FD6327-6CB2-4258-BAAE-5A7C6AB8C5D7}" type="presParOf" srcId="{65D628DC-5E10-4534-9D61-32DDDB086299}" destId="{64F6AC78-273F-4D99-A414-A3925DABE578}" srcOrd="1" destOrd="0" presId="urn:microsoft.com/office/officeart/2008/layout/SquareAccentList"/>
    <dgm:cxn modelId="{99C542C9-26E4-4FEA-B6B7-0FFA3B4B36F8}" type="presParOf" srcId="{869EA5B4-C52B-4A35-BF3A-6408668EE330}" destId="{0B715269-F30E-40A7-A165-4ED870A75E31}" srcOrd="2" destOrd="0" presId="urn:microsoft.com/office/officeart/2008/layout/SquareAccentList"/>
    <dgm:cxn modelId="{A18F5A77-27C2-4783-A89D-FF2235FD6AA4}" type="presParOf" srcId="{0B715269-F30E-40A7-A165-4ED870A75E31}" destId="{5C7E3BA3-D2DB-4540-8E3C-10A237A1195C}" srcOrd="0" destOrd="0" presId="urn:microsoft.com/office/officeart/2008/layout/SquareAccentList"/>
    <dgm:cxn modelId="{F01499C4-01D7-4F33-80E2-56DFD1CC2DA8}" type="presParOf" srcId="{0B715269-F30E-40A7-A165-4ED870A75E31}" destId="{4D724343-6EDA-41DC-A08E-E3FD6A4DD762}" srcOrd="1" destOrd="0" presId="urn:microsoft.com/office/officeart/2008/layout/SquareAccentList"/>
    <dgm:cxn modelId="{4241D843-9BA9-4A66-A728-43DE8BDFEAA1}" type="presParOf" srcId="{869EA5B4-C52B-4A35-BF3A-6408668EE330}" destId="{9C19270A-CBB1-412D-85C7-F8D633AC259F}" srcOrd="3" destOrd="0" presId="urn:microsoft.com/office/officeart/2008/layout/SquareAccentList"/>
    <dgm:cxn modelId="{15232640-0252-45C9-8D35-103933AED746}" type="presParOf" srcId="{9C19270A-CBB1-412D-85C7-F8D633AC259F}" destId="{FCC3D2AC-3916-4C9D-AED0-2FB78656EF11}" srcOrd="0" destOrd="0" presId="urn:microsoft.com/office/officeart/2008/layout/SquareAccentList"/>
    <dgm:cxn modelId="{ADEEA89B-D953-4222-990E-1CDAE212282A}" type="presParOf" srcId="{9C19270A-CBB1-412D-85C7-F8D633AC259F}" destId="{484F6264-EB68-485A-8C70-D20EDF898673}" srcOrd="1" destOrd="0" presId="urn:microsoft.com/office/officeart/2008/layout/SquareAccentList"/>
    <dgm:cxn modelId="{553CE699-F983-4CED-9E44-FAF70D3764AC}" type="presParOf" srcId="{91212A2D-C69C-4A08-ABFB-59695A0C8DCE}" destId="{3E8C7723-2396-4256-A7D8-DAE9C3F97F39}" srcOrd="1" destOrd="0" presId="urn:microsoft.com/office/officeart/2008/layout/SquareAccentList"/>
    <dgm:cxn modelId="{7FA91398-88BE-48BD-8E45-0CD48299E9B5}" type="presParOf" srcId="{3E8C7723-2396-4256-A7D8-DAE9C3F97F39}" destId="{3DAD156E-5ED9-4330-83C0-B65D2527DE6C}" srcOrd="0" destOrd="0" presId="urn:microsoft.com/office/officeart/2008/layout/SquareAccentList"/>
    <dgm:cxn modelId="{5C14F160-BE7F-4687-912C-B34581AECB5B}" type="presParOf" srcId="{3DAD156E-5ED9-4330-83C0-B65D2527DE6C}" destId="{7EDF148B-BBBD-4FDF-B327-CDE3821C997A}" srcOrd="0" destOrd="0" presId="urn:microsoft.com/office/officeart/2008/layout/SquareAccentList"/>
    <dgm:cxn modelId="{2C280FD9-6E7B-416E-B083-52331CFBB13F}" type="presParOf" srcId="{3DAD156E-5ED9-4330-83C0-B65D2527DE6C}" destId="{188E2A06-0500-4709-8CA3-2A056E82E16F}" srcOrd="1" destOrd="0" presId="urn:microsoft.com/office/officeart/2008/layout/SquareAccentList"/>
    <dgm:cxn modelId="{F8F882FC-5BFA-4D7E-8827-90DF38EEEBDF}" type="presParOf" srcId="{3DAD156E-5ED9-4330-83C0-B65D2527DE6C}" destId="{DFA263DF-D769-45F9-8AB7-F5E74B09EB4B}" srcOrd="2" destOrd="0" presId="urn:microsoft.com/office/officeart/2008/layout/SquareAccentList"/>
    <dgm:cxn modelId="{6E69F5BC-EEB9-4E96-B923-55470273D8A9}" type="presParOf" srcId="{3E8C7723-2396-4256-A7D8-DAE9C3F97F39}" destId="{71CA6C2A-9CDA-4B4F-A833-4138EC8F64C7}" srcOrd="1" destOrd="0" presId="urn:microsoft.com/office/officeart/2008/layout/SquareAccentList"/>
    <dgm:cxn modelId="{7536C00A-5909-47AF-953C-C6F537ACDD2E}" type="presParOf" srcId="{71CA6C2A-9CDA-4B4F-A833-4138EC8F64C7}" destId="{969F60C9-BFBD-49B0-BCF6-8629F235AADD}" srcOrd="0" destOrd="0" presId="urn:microsoft.com/office/officeart/2008/layout/SquareAccentList"/>
    <dgm:cxn modelId="{7BA974DE-5E48-4868-81C3-B2E04DB7BDD3}" type="presParOf" srcId="{969F60C9-BFBD-49B0-BCF6-8629F235AADD}" destId="{BA930157-F899-41E7-8915-DCE10E37346E}" srcOrd="0" destOrd="0" presId="urn:microsoft.com/office/officeart/2008/layout/SquareAccentList"/>
    <dgm:cxn modelId="{19A31564-D0EC-4595-9216-911854268139}" type="presParOf" srcId="{969F60C9-BFBD-49B0-BCF6-8629F235AADD}" destId="{A0FAE99F-1885-4793-B9BC-082B5DDB534D}" srcOrd="1" destOrd="0" presId="urn:microsoft.com/office/officeart/2008/layout/SquareAccentList"/>
    <dgm:cxn modelId="{04740873-E7EF-4DCC-9E00-447EEAC245C8}" type="presParOf" srcId="{71CA6C2A-9CDA-4B4F-A833-4138EC8F64C7}" destId="{900A5D9C-8961-4EF8-9DF7-1FCC1BAA6BAE}" srcOrd="1" destOrd="0" presId="urn:microsoft.com/office/officeart/2008/layout/SquareAccentList"/>
    <dgm:cxn modelId="{8982EEF6-0959-4BE0-989C-027EE62831A7}" type="presParOf" srcId="{900A5D9C-8961-4EF8-9DF7-1FCC1BAA6BAE}" destId="{11B16A4E-68E6-472F-85CA-577BF064A627}" srcOrd="0" destOrd="0" presId="urn:microsoft.com/office/officeart/2008/layout/SquareAccentList"/>
    <dgm:cxn modelId="{4E1EA667-C5CE-4EA2-BE23-11BB1BA3F74F}" type="presParOf" srcId="{900A5D9C-8961-4EF8-9DF7-1FCC1BAA6BAE}" destId="{6E441764-29E8-4500-9990-E95E0D237C6C}" srcOrd="1" destOrd="0" presId="urn:microsoft.com/office/officeart/2008/layout/SquareAccentList"/>
    <dgm:cxn modelId="{91B7C3E5-0752-45DB-A4A2-152C0BB400EA}" type="presParOf" srcId="{71CA6C2A-9CDA-4B4F-A833-4138EC8F64C7}" destId="{3FE4E5FA-5DF8-47ED-9429-CD5D5CDF039C}" srcOrd="2" destOrd="0" presId="urn:microsoft.com/office/officeart/2008/layout/SquareAccentList"/>
    <dgm:cxn modelId="{00C2ADF3-383F-4419-B7AC-564CE8F30802}" type="presParOf" srcId="{3FE4E5FA-5DF8-47ED-9429-CD5D5CDF039C}" destId="{5767C25D-E6D2-4509-939A-20B07D9F8D54}" srcOrd="0" destOrd="0" presId="urn:microsoft.com/office/officeart/2008/layout/SquareAccentList"/>
    <dgm:cxn modelId="{9513CD13-4DE8-4774-AD46-46291D4066B0}" type="presParOf" srcId="{3FE4E5FA-5DF8-47ED-9429-CD5D5CDF039C}" destId="{8C380A09-ACA9-48BF-B5E9-63A1D08FAB97}" srcOrd="1" destOrd="0" presId="urn:microsoft.com/office/officeart/2008/layout/SquareAccentList"/>
    <dgm:cxn modelId="{8D1B7748-BE96-4B93-B1AC-05D16D7E2484}" type="presParOf" srcId="{71CA6C2A-9CDA-4B4F-A833-4138EC8F64C7}" destId="{C56969A6-87C8-44D1-8E40-4CB04343E138}" srcOrd="3" destOrd="0" presId="urn:microsoft.com/office/officeart/2008/layout/SquareAccentList"/>
    <dgm:cxn modelId="{8FE1775E-57B8-4140-9230-47F4196B3907}" type="presParOf" srcId="{C56969A6-87C8-44D1-8E40-4CB04343E138}" destId="{B4539EB2-311B-4C48-84F0-8CCF28DCB51B}" srcOrd="0" destOrd="0" presId="urn:microsoft.com/office/officeart/2008/layout/SquareAccentList"/>
    <dgm:cxn modelId="{638FB945-538F-4446-9043-409E61A645A1}" type="presParOf" srcId="{C56969A6-87C8-44D1-8E40-4CB04343E138}" destId="{41E7DB08-1505-4FAD-B619-FAE8B3AE9FA7}" srcOrd="1" destOrd="0" presId="urn:microsoft.com/office/officeart/2008/layout/SquareAccentList"/>
    <dgm:cxn modelId="{B64E75C0-D130-4B61-8D12-91F07042443F}" type="presParOf" srcId="{71CA6C2A-9CDA-4B4F-A833-4138EC8F64C7}" destId="{5302AD77-20B7-4CC2-94E7-3BC47D3BCFB8}" srcOrd="4" destOrd="0" presId="urn:microsoft.com/office/officeart/2008/layout/SquareAccentList"/>
    <dgm:cxn modelId="{CF285C27-F558-4E24-BCC6-917CE565D9D0}" type="presParOf" srcId="{5302AD77-20B7-4CC2-94E7-3BC47D3BCFB8}" destId="{825532AE-7AF3-4CBC-9DE6-2D3B0890B99A}" srcOrd="0" destOrd="0" presId="urn:microsoft.com/office/officeart/2008/layout/SquareAccentList"/>
    <dgm:cxn modelId="{FEF4EABA-9807-4959-87FC-F415468D0DD9}" type="presParOf" srcId="{5302AD77-20B7-4CC2-94E7-3BC47D3BCFB8}" destId="{179A9E65-CC7F-4410-A951-282839977FD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6F41AD-ADEB-40AC-A379-E53F286E66CC}" type="doc">
      <dgm:prSet loTypeId="urn:microsoft.com/office/officeart/2008/layout/SquareAccentList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sr-Latn-CS"/>
        </a:p>
      </dgm:t>
    </dgm:pt>
    <dgm:pt modelId="{E6B4A06A-7DD6-4F0D-9724-8193170D0F18}">
      <dgm:prSet phldrT="[Text]" custT="1"/>
      <dgm:spPr/>
      <dgm:t>
        <a:bodyPr/>
        <a:lstStyle/>
        <a:p>
          <a:r>
            <a:rPr lang="sr-Latn-CS" sz="16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Traktori i kombajni sa eurodizel motorom</a:t>
          </a:r>
          <a:endParaRPr lang="sr-Latn-CS" sz="1600" b="1" i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A555AB71-2C93-4C36-AD88-61AB0989C55C}" type="parTrans" cxnId="{FD2AA243-C1B8-4B2A-A0C0-1B2FA2FA9D96}">
      <dgm:prSet/>
      <dgm:spPr/>
      <dgm:t>
        <a:bodyPr/>
        <a:lstStyle/>
        <a:p>
          <a:endParaRPr lang="sr-Latn-CS"/>
        </a:p>
      </dgm:t>
    </dgm:pt>
    <dgm:pt modelId="{73B69593-519D-447A-9CB3-A528595824F7}" type="sibTrans" cxnId="{FD2AA243-C1B8-4B2A-A0C0-1B2FA2FA9D96}">
      <dgm:prSet/>
      <dgm:spPr/>
      <dgm:t>
        <a:bodyPr/>
        <a:lstStyle/>
        <a:p>
          <a:endParaRPr lang="sr-Latn-CS"/>
        </a:p>
      </dgm:t>
    </dgm:pt>
    <dgm:pt modelId="{B1D32FA6-0A70-41E6-BE34-B39932D2D1D8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Rok otplate: do 60 meseci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BD4F4332-E45E-4045-92EC-42FCCAAC1F3B}" type="parTrans" cxnId="{8AF403BC-ABA9-483C-A2FB-6B5CF5B2BC04}">
      <dgm:prSet/>
      <dgm:spPr/>
      <dgm:t>
        <a:bodyPr/>
        <a:lstStyle/>
        <a:p>
          <a:endParaRPr lang="sr-Latn-CS"/>
        </a:p>
      </dgm:t>
    </dgm:pt>
    <dgm:pt modelId="{FA0DCCA1-4EE7-4C12-A8B3-E7F5EB0E4CA0}" type="sibTrans" cxnId="{8AF403BC-ABA9-483C-A2FB-6B5CF5B2BC04}">
      <dgm:prSet/>
      <dgm:spPr/>
      <dgm:t>
        <a:bodyPr/>
        <a:lstStyle/>
        <a:p>
          <a:endParaRPr lang="sr-Latn-CS"/>
        </a:p>
      </dgm:t>
    </dgm:pt>
    <dgm:pt modelId="{F2F854DF-E97B-466E-8E86-D90A23DA7FB6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Mesečne, tromesečne, šestomesečne rate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29896A18-C33D-4CE0-B9AD-F06CACFD8C17}" type="parTrans" cxnId="{5CF756A7-3592-48A5-AD49-302D5723B17E}">
      <dgm:prSet/>
      <dgm:spPr/>
      <dgm:t>
        <a:bodyPr/>
        <a:lstStyle/>
        <a:p>
          <a:endParaRPr lang="sr-Latn-CS"/>
        </a:p>
      </dgm:t>
    </dgm:pt>
    <dgm:pt modelId="{D32B14E0-3A3B-4173-94DD-1404BB392111}" type="sibTrans" cxnId="{5CF756A7-3592-48A5-AD49-302D5723B17E}">
      <dgm:prSet/>
      <dgm:spPr/>
      <dgm:t>
        <a:bodyPr/>
        <a:lstStyle/>
        <a:p>
          <a:endParaRPr lang="sr-Latn-CS"/>
        </a:p>
      </dgm:t>
    </dgm:pt>
    <dgm:pt modelId="{C35C05F2-CA12-4071-ACB2-D8113312FCD8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Grejs period do 6 meseci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937034BA-1DBA-4668-9DF7-C9FC3BBFD210}" type="parTrans" cxnId="{F4B7B524-5002-4B30-83D2-DEF0E4A042D1}">
      <dgm:prSet/>
      <dgm:spPr/>
      <dgm:t>
        <a:bodyPr/>
        <a:lstStyle/>
        <a:p>
          <a:endParaRPr lang="sr-Latn-CS"/>
        </a:p>
      </dgm:t>
    </dgm:pt>
    <dgm:pt modelId="{D4EA9CF1-A320-45EE-9F30-79DB1DD8B9FF}" type="sibTrans" cxnId="{F4B7B524-5002-4B30-83D2-DEF0E4A042D1}">
      <dgm:prSet/>
      <dgm:spPr/>
      <dgm:t>
        <a:bodyPr/>
        <a:lstStyle/>
        <a:p>
          <a:endParaRPr lang="sr-Latn-CS"/>
        </a:p>
      </dgm:t>
    </dgm:pt>
    <dgm:pt modelId="{5D7C4F4F-8F10-49E6-8B5D-EBAB5C544232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Za investicije u novu energetski efikasnu mehanizaciju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2C58FB75-0B16-4F3C-B503-772BF35011F3}" type="parTrans" cxnId="{CB3F1AB5-5670-4FF0-BC5D-29BC7D72FF58}">
      <dgm:prSet/>
      <dgm:spPr/>
      <dgm:t>
        <a:bodyPr/>
        <a:lstStyle/>
        <a:p>
          <a:endParaRPr lang="sr-Latn-CS"/>
        </a:p>
      </dgm:t>
    </dgm:pt>
    <dgm:pt modelId="{CD5FC926-1ACD-428F-9C71-18C10B978023}" type="sibTrans" cxnId="{CB3F1AB5-5670-4FF0-BC5D-29BC7D72FF58}">
      <dgm:prSet/>
      <dgm:spPr/>
      <dgm:t>
        <a:bodyPr/>
        <a:lstStyle/>
        <a:p>
          <a:endParaRPr lang="sr-Latn-CS"/>
        </a:p>
      </dgm:t>
    </dgm:pt>
    <dgm:pt modelId="{7638C09A-425F-473F-8E27-56E8FCF22AC9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Povoljne kamatne stope: od 5,95%+6M EURIBOR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391906BD-94B8-4CA7-8C82-B78920627395}" type="parTrans" cxnId="{B44235C7-94C7-4698-9332-36CB38DAD48B}">
      <dgm:prSet/>
      <dgm:spPr/>
      <dgm:t>
        <a:bodyPr/>
        <a:lstStyle/>
        <a:p>
          <a:endParaRPr lang="sr-Latn-CS"/>
        </a:p>
      </dgm:t>
    </dgm:pt>
    <dgm:pt modelId="{42DFBDBF-08D1-4623-A77D-18C0DB6F229E}" type="sibTrans" cxnId="{B44235C7-94C7-4698-9332-36CB38DAD48B}">
      <dgm:prSet/>
      <dgm:spPr/>
      <dgm:t>
        <a:bodyPr/>
        <a:lstStyle/>
        <a:p>
          <a:endParaRPr lang="sr-Latn-CS"/>
        </a:p>
      </dgm:t>
    </dgm:pt>
    <dgm:pt modelId="{EFE39C35-D3F6-457C-A405-B3C53B8B2D51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Bez obaveznog učešća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20871F47-7345-4692-AC26-048785AA16F0}" type="parTrans" cxnId="{EC57F62F-0292-400B-ADCC-77E6B636D113}">
      <dgm:prSet/>
      <dgm:spPr/>
      <dgm:t>
        <a:bodyPr/>
        <a:lstStyle/>
        <a:p>
          <a:endParaRPr lang="sr-Latn-CS"/>
        </a:p>
      </dgm:t>
    </dgm:pt>
    <dgm:pt modelId="{EA44C925-7C77-49E1-90C2-9A441C0DFEF9}" type="sibTrans" cxnId="{EC57F62F-0292-400B-ADCC-77E6B636D113}">
      <dgm:prSet/>
      <dgm:spPr/>
      <dgm:t>
        <a:bodyPr/>
        <a:lstStyle/>
        <a:p>
          <a:endParaRPr lang="sr-Latn-CS"/>
        </a:p>
      </dgm:t>
    </dgm:pt>
    <dgm:pt modelId="{0BB7B9F4-2F52-4E85-B205-1475EFF443A3}">
      <dgm:prSet phldrT="[Text]" custT="1"/>
      <dgm:spPr/>
      <dgm:t>
        <a:bodyPr/>
        <a:lstStyle/>
        <a:p>
          <a:r>
            <a:rPr lang="sr-Latn-CS" sz="1500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Fleksibilni uslovi obezbeđenja</a:t>
          </a:r>
          <a:endParaRPr lang="sr-Latn-CS" sz="1500" b="1" i="1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8C131BD5-B570-43A4-8524-4236188C0A23}" type="parTrans" cxnId="{243C4D1B-889F-4101-A9EC-A5D10775EFE1}">
      <dgm:prSet/>
      <dgm:spPr/>
      <dgm:t>
        <a:bodyPr/>
        <a:lstStyle/>
        <a:p>
          <a:endParaRPr lang="sr-Latn-CS"/>
        </a:p>
      </dgm:t>
    </dgm:pt>
    <dgm:pt modelId="{F648E626-9F81-4D21-8B7C-0DC165EE4F10}" type="sibTrans" cxnId="{243C4D1B-889F-4101-A9EC-A5D10775EFE1}">
      <dgm:prSet/>
      <dgm:spPr/>
      <dgm:t>
        <a:bodyPr/>
        <a:lstStyle/>
        <a:p>
          <a:endParaRPr lang="sr-Latn-CS"/>
        </a:p>
      </dgm:t>
    </dgm:pt>
    <dgm:pt modelId="{F41A13ED-D744-4D27-9355-C113D7FBED59}" type="pres">
      <dgm:prSet presAssocID="{DE6F41AD-ADEB-40AC-A379-E53F286E66CC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8DEEA365-574C-41AC-A349-8FA82EC2DA37}" type="pres">
      <dgm:prSet presAssocID="{E6B4A06A-7DD6-4F0D-9724-8193170D0F18}" presName="root" presStyleCnt="0">
        <dgm:presLayoutVars>
          <dgm:chMax/>
          <dgm:chPref/>
        </dgm:presLayoutVars>
      </dgm:prSet>
      <dgm:spPr/>
    </dgm:pt>
    <dgm:pt modelId="{4DA45EAB-EFD7-4403-B835-0F70D9322AC5}" type="pres">
      <dgm:prSet presAssocID="{E6B4A06A-7DD6-4F0D-9724-8193170D0F18}" presName="rootComposite" presStyleCnt="0">
        <dgm:presLayoutVars/>
      </dgm:prSet>
      <dgm:spPr/>
    </dgm:pt>
    <dgm:pt modelId="{17337BA7-FB16-46E1-A2C9-8A2651A94E46}" type="pres">
      <dgm:prSet presAssocID="{E6B4A06A-7DD6-4F0D-9724-8193170D0F18}" presName="ParentAccent" presStyleLbl="alignNode1" presStyleIdx="0" presStyleCnt="1" custScaleX="124621"/>
      <dgm:spPr>
        <a:solidFill>
          <a:schemeClr val="accent5">
            <a:lumMod val="75000"/>
          </a:schemeClr>
        </a:solidFill>
      </dgm:spPr>
    </dgm:pt>
    <dgm:pt modelId="{6030E494-AF71-4F2E-94B0-5977D7CB27FA}" type="pres">
      <dgm:prSet presAssocID="{E6B4A06A-7DD6-4F0D-9724-8193170D0F18}" presName="ParentSmallAccent" presStyleLbl="fgAcc1" presStyleIdx="0" presStyleCnt="1" custLinFactX="-54934" custLinFactNeighborX="-100000" custLinFactNeighborY="-22486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sr-Latn-CS"/>
        </a:p>
      </dgm:t>
    </dgm:pt>
    <dgm:pt modelId="{E83569C4-408D-41D5-8701-02A6151E7E41}" type="pres">
      <dgm:prSet presAssocID="{E6B4A06A-7DD6-4F0D-9724-8193170D0F18}" presName="Parent" presStyleLbl="revTx" presStyleIdx="0" presStyleCnt="8" custScaleX="121770" custLinFactNeighborX="10547" custLinFactNeighborY="8426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71C9003-A96D-4668-80D3-9644E90B803D}" type="pres">
      <dgm:prSet presAssocID="{E6B4A06A-7DD6-4F0D-9724-8193170D0F18}" presName="childShape" presStyleCnt="0">
        <dgm:presLayoutVars>
          <dgm:chMax val="0"/>
          <dgm:chPref val="0"/>
        </dgm:presLayoutVars>
      </dgm:prSet>
      <dgm:spPr/>
    </dgm:pt>
    <dgm:pt modelId="{57D1CF5A-C9C6-414C-90F6-9E4E1DA0E0DA}" type="pres">
      <dgm:prSet presAssocID="{5D7C4F4F-8F10-49E6-8B5D-EBAB5C544232}" presName="childComposite" presStyleCnt="0">
        <dgm:presLayoutVars>
          <dgm:chMax val="0"/>
          <dgm:chPref val="0"/>
        </dgm:presLayoutVars>
      </dgm:prSet>
      <dgm:spPr/>
    </dgm:pt>
    <dgm:pt modelId="{8F33A437-886E-45E7-B972-AB46BC48025F}" type="pres">
      <dgm:prSet presAssocID="{5D7C4F4F-8F10-49E6-8B5D-EBAB5C544232}" presName="ChildAccent" presStyleLbl="solidFgAcc1" presStyleIdx="0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101DEC7B-B27C-49FE-8D7D-182F78973FBF}" type="pres">
      <dgm:prSet presAssocID="{5D7C4F4F-8F10-49E6-8B5D-EBAB5C544232}" presName="Child" presStyleLbl="revTx" presStyleIdx="1" presStyleCnt="8" custLinFactNeighborX="-900" custLinFactNeighborY="-84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A929AEA-38E5-4A1F-AB2A-39309E30B04D}" type="pres">
      <dgm:prSet presAssocID="{7638C09A-425F-473F-8E27-56E8FCF22AC9}" presName="childComposite" presStyleCnt="0">
        <dgm:presLayoutVars>
          <dgm:chMax val="0"/>
          <dgm:chPref val="0"/>
        </dgm:presLayoutVars>
      </dgm:prSet>
      <dgm:spPr/>
    </dgm:pt>
    <dgm:pt modelId="{C87B2540-E57C-4BF5-A533-E55BC7701F01}" type="pres">
      <dgm:prSet presAssocID="{7638C09A-425F-473F-8E27-56E8FCF22AC9}" presName="ChildAccent" presStyleLbl="solidFgAcc1" presStyleIdx="1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78EF78F1-53A4-4756-84B6-5F501BDC7152}" type="pres">
      <dgm:prSet presAssocID="{7638C09A-425F-473F-8E27-56E8FCF22AC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08E29D1-D058-478A-B9B9-D7D0753D461B}" type="pres">
      <dgm:prSet presAssocID="{B1D32FA6-0A70-41E6-BE34-B39932D2D1D8}" presName="childComposite" presStyleCnt="0">
        <dgm:presLayoutVars>
          <dgm:chMax val="0"/>
          <dgm:chPref val="0"/>
        </dgm:presLayoutVars>
      </dgm:prSet>
      <dgm:spPr/>
    </dgm:pt>
    <dgm:pt modelId="{75157A74-58A7-4D60-AF61-20417B0B2C17}" type="pres">
      <dgm:prSet presAssocID="{B1D32FA6-0A70-41E6-BE34-B39932D2D1D8}" presName="ChildAccent" presStyleLbl="solidFgAcc1" presStyleIdx="2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2C2DB8F6-2BD1-4A77-B06B-DE8E6AC1DC2E}" type="pres">
      <dgm:prSet presAssocID="{B1D32FA6-0A70-41E6-BE34-B39932D2D1D8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A31D083-7EFC-447F-BA1D-C7915D63FE0A}" type="pres">
      <dgm:prSet presAssocID="{F2F854DF-E97B-466E-8E86-D90A23DA7FB6}" presName="childComposite" presStyleCnt="0">
        <dgm:presLayoutVars>
          <dgm:chMax val="0"/>
          <dgm:chPref val="0"/>
        </dgm:presLayoutVars>
      </dgm:prSet>
      <dgm:spPr/>
    </dgm:pt>
    <dgm:pt modelId="{140260D5-7E55-4C58-B600-1D083EB2DDE4}" type="pres">
      <dgm:prSet presAssocID="{F2F854DF-E97B-466E-8E86-D90A23DA7FB6}" presName="ChildAccent" presStyleLbl="solidFgAcc1" presStyleIdx="3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758259E7-FB6B-4463-95F0-34F75B2E82C1}" type="pres">
      <dgm:prSet presAssocID="{F2F854DF-E97B-466E-8E86-D90A23DA7FB6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DCDF7E6-C471-4258-90D3-1F11117BE33C}" type="pres">
      <dgm:prSet presAssocID="{EFE39C35-D3F6-457C-A405-B3C53B8B2D51}" presName="childComposite" presStyleCnt="0">
        <dgm:presLayoutVars>
          <dgm:chMax val="0"/>
          <dgm:chPref val="0"/>
        </dgm:presLayoutVars>
      </dgm:prSet>
      <dgm:spPr/>
    </dgm:pt>
    <dgm:pt modelId="{8657BD6D-CA30-45D8-B238-63CACDE50E17}" type="pres">
      <dgm:prSet presAssocID="{EFE39C35-D3F6-457C-A405-B3C53B8B2D51}" presName="ChildAccent" presStyleLbl="solidFgAcc1" presStyleIdx="4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253C3932-FDFB-47D7-ACC8-CDA95A6DF26E}" type="pres">
      <dgm:prSet presAssocID="{EFE39C35-D3F6-457C-A405-B3C53B8B2D51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3F0B5AB-B968-46AC-A932-D67301DEE8A4}" type="pres">
      <dgm:prSet presAssocID="{0BB7B9F4-2F52-4E85-B205-1475EFF443A3}" presName="childComposite" presStyleCnt="0">
        <dgm:presLayoutVars>
          <dgm:chMax val="0"/>
          <dgm:chPref val="0"/>
        </dgm:presLayoutVars>
      </dgm:prSet>
      <dgm:spPr/>
    </dgm:pt>
    <dgm:pt modelId="{B984F0C7-1827-467F-8E70-4D391AC44F68}" type="pres">
      <dgm:prSet presAssocID="{0BB7B9F4-2F52-4E85-B205-1475EFF443A3}" presName="ChildAccent" presStyleLbl="solidFgAcc1" presStyleIdx="5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47EC50B2-998C-445D-9626-A1CD444B24B6}" type="pres">
      <dgm:prSet presAssocID="{0BB7B9F4-2F52-4E85-B205-1475EFF443A3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41FB6BB-BCA2-4F50-B6F7-740E3BEC49B8}" type="pres">
      <dgm:prSet presAssocID="{C35C05F2-CA12-4071-ACB2-D8113312FCD8}" presName="childComposite" presStyleCnt="0">
        <dgm:presLayoutVars>
          <dgm:chMax val="0"/>
          <dgm:chPref val="0"/>
        </dgm:presLayoutVars>
      </dgm:prSet>
      <dgm:spPr/>
    </dgm:pt>
    <dgm:pt modelId="{43069090-A389-4A10-825B-502A5D1F9EF3}" type="pres">
      <dgm:prSet presAssocID="{C35C05F2-CA12-4071-ACB2-D8113312FCD8}" presName="ChildAccent" presStyleLbl="solidFgAcc1" presStyleIdx="6" presStyleCnt="7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sr-Latn-CS"/>
        </a:p>
      </dgm:t>
    </dgm:pt>
    <dgm:pt modelId="{8EE8F642-5161-43FE-B413-41A3D7413FE0}" type="pres">
      <dgm:prSet presAssocID="{C35C05F2-CA12-4071-ACB2-D8113312FCD8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5CF756A7-3592-48A5-AD49-302D5723B17E}" srcId="{E6B4A06A-7DD6-4F0D-9724-8193170D0F18}" destId="{F2F854DF-E97B-466E-8E86-D90A23DA7FB6}" srcOrd="3" destOrd="0" parTransId="{29896A18-C33D-4CE0-B9AD-F06CACFD8C17}" sibTransId="{D32B14E0-3A3B-4173-94DD-1404BB392111}"/>
    <dgm:cxn modelId="{EC57F62F-0292-400B-ADCC-77E6B636D113}" srcId="{E6B4A06A-7DD6-4F0D-9724-8193170D0F18}" destId="{EFE39C35-D3F6-457C-A405-B3C53B8B2D51}" srcOrd="4" destOrd="0" parTransId="{20871F47-7345-4692-AC26-048785AA16F0}" sibTransId="{EA44C925-7C77-49E1-90C2-9A441C0DFEF9}"/>
    <dgm:cxn modelId="{F4B7B524-5002-4B30-83D2-DEF0E4A042D1}" srcId="{E6B4A06A-7DD6-4F0D-9724-8193170D0F18}" destId="{C35C05F2-CA12-4071-ACB2-D8113312FCD8}" srcOrd="6" destOrd="0" parTransId="{937034BA-1DBA-4668-9DF7-C9FC3BBFD210}" sibTransId="{D4EA9CF1-A320-45EE-9F30-79DB1DD8B9FF}"/>
    <dgm:cxn modelId="{4365697D-59DA-4255-8202-4A290151C097}" type="presOf" srcId="{E6B4A06A-7DD6-4F0D-9724-8193170D0F18}" destId="{E83569C4-408D-41D5-8701-02A6151E7E41}" srcOrd="0" destOrd="0" presId="urn:microsoft.com/office/officeart/2008/layout/SquareAccentList"/>
    <dgm:cxn modelId="{BFD09C95-1CA7-4DFE-93CE-01FED40C2041}" type="presOf" srcId="{C35C05F2-CA12-4071-ACB2-D8113312FCD8}" destId="{8EE8F642-5161-43FE-B413-41A3D7413FE0}" srcOrd="0" destOrd="0" presId="urn:microsoft.com/office/officeart/2008/layout/SquareAccentList"/>
    <dgm:cxn modelId="{8AF403BC-ABA9-483C-A2FB-6B5CF5B2BC04}" srcId="{E6B4A06A-7DD6-4F0D-9724-8193170D0F18}" destId="{B1D32FA6-0A70-41E6-BE34-B39932D2D1D8}" srcOrd="2" destOrd="0" parTransId="{BD4F4332-E45E-4045-92EC-42FCCAAC1F3B}" sibTransId="{FA0DCCA1-4EE7-4C12-A8B3-E7F5EB0E4CA0}"/>
    <dgm:cxn modelId="{FD2AA243-C1B8-4B2A-A0C0-1B2FA2FA9D96}" srcId="{DE6F41AD-ADEB-40AC-A379-E53F286E66CC}" destId="{E6B4A06A-7DD6-4F0D-9724-8193170D0F18}" srcOrd="0" destOrd="0" parTransId="{A555AB71-2C93-4C36-AD88-61AB0989C55C}" sibTransId="{73B69593-519D-447A-9CB3-A528595824F7}"/>
    <dgm:cxn modelId="{F7D0C4E8-8FDB-4A6E-8F11-B5A1036567C0}" type="presOf" srcId="{5D7C4F4F-8F10-49E6-8B5D-EBAB5C544232}" destId="{101DEC7B-B27C-49FE-8D7D-182F78973FBF}" srcOrd="0" destOrd="0" presId="urn:microsoft.com/office/officeart/2008/layout/SquareAccentList"/>
    <dgm:cxn modelId="{246B94DF-0386-40C0-89F4-667557FA31B8}" type="presOf" srcId="{B1D32FA6-0A70-41E6-BE34-B39932D2D1D8}" destId="{2C2DB8F6-2BD1-4A77-B06B-DE8E6AC1DC2E}" srcOrd="0" destOrd="0" presId="urn:microsoft.com/office/officeart/2008/layout/SquareAccentList"/>
    <dgm:cxn modelId="{67EDA411-DEF9-4607-9126-AFE6D08AAB6C}" type="presOf" srcId="{7638C09A-425F-473F-8E27-56E8FCF22AC9}" destId="{78EF78F1-53A4-4756-84B6-5F501BDC7152}" srcOrd="0" destOrd="0" presId="urn:microsoft.com/office/officeart/2008/layout/SquareAccentList"/>
    <dgm:cxn modelId="{B44235C7-94C7-4698-9332-36CB38DAD48B}" srcId="{E6B4A06A-7DD6-4F0D-9724-8193170D0F18}" destId="{7638C09A-425F-473F-8E27-56E8FCF22AC9}" srcOrd="1" destOrd="0" parTransId="{391906BD-94B8-4CA7-8C82-B78920627395}" sibTransId="{42DFBDBF-08D1-4623-A77D-18C0DB6F229E}"/>
    <dgm:cxn modelId="{CB3F1AB5-5670-4FF0-BC5D-29BC7D72FF58}" srcId="{E6B4A06A-7DD6-4F0D-9724-8193170D0F18}" destId="{5D7C4F4F-8F10-49E6-8B5D-EBAB5C544232}" srcOrd="0" destOrd="0" parTransId="{2C58FB75-0B16-4F3C-B503-772BF35011F3}" sibTransId="{CD5FC926-1ACD-428F-9C71-18C10B978023}"/>
    <dgm:cxn modelId="{58AA7396-28CD-4A7C-A6A0-3FEBF0F1E3B6}" type="presOf" srcId="{0BB7B9F4-2F52-4E85-B205-1475EFF443A3}" destId="{47EC50B2-998C-445D-9626-A1CD444B24B6}" srcOrd="0" destOrd="0" presId="urn:microsoft.com/office/officeart/2008/layout/SquareAccentList"/>
    <dgm:cxn modelId="{D36BF45C-67A9-44E1-BFF6-E32F1D4E9C70}" type="presOf" srcId="{F2F854DF-E97B-466E-8E86-D90A23DA7FB6}" destId="{758259E7-FB6B-4463-95F0-34F75B2E82C1}" srcOrd="0" destOrd="0" presId="urn:microsoft.com/office/officeart/2008/layout/SquareAccentList"/>
    <dgm:cxn modelId="{243C4D1B-889F-4101-A9EC-A5D10775EFE1}" srcId="{E6B4A06A-7DD6-4F0D-9724-8193170D0F18}" destId="{0BB7B9F4-2F52-4E85-B205-1475EFF443A3}" srcOrd="5" destOrd="0" parTransId="{8C131BD5-B570-43A4-8524-4236188C0A23}" sibTransId="{F648E626-9F81-4D21-8B7C-0DC165EE4F10}"/>
    <dgm:cxn modelId="{EE28F1CE-FB1F-45CE-9901-98C150CACB5F}" type="presOf" srcId="{EFE39C35-D3F6-457C-A405-B3C53B8B2D51}" destId="{253C3932-FDFB-47D7-ACC8-CDA95A6DF26E}" srcOrd="0" destOrd="0" presId="urn:microsoft.com/office/officeart/2008/layout/SquareAccentList"/>
    <dgm:cxn modelId="{BBD071D4-1954-425C-BF1B-7786A93F61A2}" type="presOf" srcId="{DE6F41AD-ADEB-40AC-A379-E53F286E66CC}" destId="{F41A13ED-D744-4D27-9355-C113D7FBED59}" srcOrd="0" destOrd="0" presId="urn:microsoft.com/office/officeart/2008/layout/SquareAccentList"/>
    <dgm:cxn modelId="{B10FAE4A-C79E-48EA-87CF-937805C1CB8B}" type="presParOf" srcId="{F41A13ED-D744-4D27-9355-C113D7FBED59}" destId="{8DEEA365-574C-41AC-A349-8FA82EC2DA37}" srcOrd="0" destOrd="0" presId="urn:microsoft.com/office/officeart/2008/layout/SquareAccentList"/>
    <dgm:cxn modelId="{91B6E1B8-1435-45A4-B565-93AC65719344}" type="presParOf" srcId="{8DEEA365-574C-41AC-A349-8FA82EC2DA37}" destId="{4DA45EAB-EFD7-4403-B835-0F70D9322AC5}" srcOrd="0" destOrd="0" presId="urn:microsoft.com/office/officeart/2008/layout/SquareAccentList"/>
    <dgm:cxn modelId="{801EB720-306E-4629-99A8-EA3A3DB1EE8E}" type="presParOf" srcId="{4DA45EAB-EFD7-4403-B835-0F70D9322AC5}" destId="{17337BA7-FB16-46E1-A2C9-8A2651A94E46}" srcOrd="0" destOrd="0" presId="urn:microsoft.com/office/officeart/2008/layout/SquareAccentList"/>
    <dgm:cxn modelId="{4C0788E0-EC59-458A-9484-5AB5B74A60A0}" type="presParOf" srcId="{4DA45EAB-EFD7-4403-B835-0F70D9322AC5}" destId="{6030E494-AF71-4F2E-94B0-5977D7CB27FA}" srcOrd="1" destOrd="0" presId="urn:microsoft.com/office/officeart/2008/layout/SquareAccentList"/>
    <dgm:cxn modelId="{7E6E9069-59EB-4388-B0CB-F64260FC2E0A}" type="presParOf" srcId="{4DA45EAB-EFD7-4403-B835-0F70D9322AC5}" destId="{E83569C4-408D-41D5-8701-02A6151E7E41}" srcOrd="2" destOrd="0" presId="urn:microsoft.com/office/officeart/2008/layout/SquareAccentList"/>
    <dgm:cxn modelId="{CCF11B47-DF91-44AC-BE0F-FD81A0A1091D}" type="presParOf" srcId="{8DEEA365-574C-41AC-A349-8FA82EC2DA37}" destId="{371C9003-A96D-4668-80D3-9644E90B803D}" srcOrd="1" destOrd="0" presId="urn:microsoft.com/office/officeart/2008/layout/SquareAccentList"/>
    <dgm:cxn modelId="{3C07288F-2ECA-42EE-978E-85DE7B8F5292}" type="presParOf" srcId="{371C9003-A96D-4668-80D3-9644E90B803D}" destId="{57D1CF5A-C9C6-414C-90F6-9E4E1DA0E0DA}" srcOrd="0" destOrd="0" presId="urn:microsoft.com/office/officeart/2008/layout/SquareAccentList"/>
    <dgm:cxn modelId="{7E8C6E30-630F-4165-BF2E-9AAF9E576EB4}" type="presParOf" srcId="{57D1CF5A-C9C6-414C-90F6-9E4E1DA0E0DA}" destId="{8F33A437-886E-45E7-B972-AB46BC48025F}" srcOrd="0" destOrd="0" presId="urn:microsoft.com/office/officeart/2008/layout/SquareAccentList"/>
    <dgm:cxn modelId="{592E8688-B349-491B-9BD4-BAD88DB54D9C}" type="presParOf" srcId="{57D1CF5A-C9C6-414C-90F6-9E4E1DA0E0DA}" destId="{101DEC7B-B27C-49FE-8D7D-182F78973FBF}" srcOrd="1" destOrd="0" presId="urn:microsoft.com/office/officeart/2008/layout/SquareAccentList"/>
    <dgm:cxn modelId="{56279E34-5FBA-4E39-A7BA-C28585B721A0}" type="presParOf" srcId="{371C9003-A96D-4668-80D3-9644E90B803D}" destId="{DA929AEA-38E5-4A1F-AB2A-39309E30B04D}" srcOrd="1" destOrd="0" presId="urn:microsoft.com/office/officeart/2008/layout/SquareAccentList"/>
    <dgm:cxn modelId="{D7D22688-AA58-4B25-A3B6-05BC690014B5}" type="presParOf" srcId="{DA929AEA-38E5-4A1F-AB2A-39309E30B04D}" destId="{C87B2540-E57C-4BF5-A533-E55BC7701F01}" srcOrd="0" destOrd="0" presId="urn:microsoft.com/office/officeart/2008/layout/SquareAccentList"/>
    <dgm:cxn modelId="{416DAB2B-98FF-4B5F-9C4D-3142819BBF5F}" type="presParOf" srcId="{DA929AEA-38E5-4A1F-AB2A-39309E30B04D}" destId="{78EF78F1-53A4-4756-84B6-5F501BDC7152}" srcOrd="1" destOrd="0" presId="urn:microsoft.com/office/officeart/2008/layout/SquareAccentList"/>
    <dgm:cxn modelId="{E135566A-55DA-423F-B2F9-36A0BC2806CC}" type="presParOf" srcId="{371C9003-A96D-4668-80D3-9644E90B803D}" destId="{B08E29D1-D058-478A-B9B9-D7D0753D461B}" srcOrd="2" destOrd="0" presId="urn:microsoft.com/office/officeart/2008/layout/SquareAccentList"/>
    <dgm:cxn modelId="{0C04080C-B648-4F3D-8B8B-1E0830738F65}" type="presParOf" srcId="{B08E29D1-D058-478A-B9B9-D7D0753D461B}" destId="{75157A74-58A7-4D60-AF61-20417B0B2C17}" srcOrd="0" destOrd="0" presId="urn:microsoft.com/office/officeart/2008/layout/SquareAccentList"/>
    <dgm:cxn modelId="{4A9D72B1-3D53-49FD-9D44-920E71C115A9}" type="presParOf" srcId="{B08E29D1-D058-478A-B9B9-D7D0753D461B}" destId="{2C2DB8F6-2BD1-4A77-B06B-DE8E6AC1DC2E}" srcOrd="1" destOrd="0" presId="urn:microsoft.com/office/officeart/2008/layout/SquareAccentList"/>
    <dgm:cxn modelId="{DCC8B83C-B5CA-47ED-9343-0A4492B3375F}" type="presParOf" srcId="{371C9003-A96D-4668-80D3-9644E90B803D}" destId="{1A31D083-7EFC-447F-BA1D-C7915D63FE0A}" srcOrd="3" destOrd="0" presId="urn:microsoft.com/office/officeart/2008/layout/SquareAccentList"/>
    <dgm:cxn modelId="{C332E14C-2A05-4955-8802-AC4DB5565B73}" type="presParOf" srcId="{1A31D083-7EFC-447F-BA1D-C7915D63FE0A}" destId="{140260D5-7E55-4C58-B600-1D083EB2DDE4}" srcOrd="0" destOrd="0" presId="urn:microsoft.com/office/officeart/2008/layout/SquareAccentList"/>
    <dgm:cxn modelId="{723786CA-7D6B-4548-B259-9D0F04F1B526}" type="presParOf" srcId="{1A31D083-7EFC-447F-BA1D-C7915D63FE0A}" destId="{758259E7-FB6B-4463-95F0-34F75B2E82C1}" srcOrd="1" destOrd="0" presId="urn:microsoft.com/office/officeart/2008/layout/SquareAccentList"/>
    <dgm:cxn modelId="{7E324362-8654-451D-A6FC-28A8C75777C7}" type="presParOf" srcId="{371C9003-A96D-4668-80D3-9644E90B803D}" destId="{FDCDF7E6-C471-4258-90D3-1F11117BE33C}" srcOrd="4" destOrd="0" presId="urn:microsoft.com/office/officeart/2008/layout/SquareAccentList"/>
    <dgm:cxn modelId="{52F46B8A-2112-41B6-BEF3-574BD916069B}" type="presParOf" srcId="{FDCDF7E6-C471-4258-90D3-1F11117BE33C}" destId="{8657BD6D-CA30-45D8-B238-63CACDE50E17}" srcOrd="0" destOrd="0" presId="urn:microsoft.com/office/officeart/2008/layout/SquareAccentList"/>
    <dgm:cxn modelId="{C00831E1-E8C8-43C4-8286-9E6A1D84BAB6}" type="presParOf" srcId="{FDCDF7E6-C471-4258-90D3-1F11117BE33C}" destId="{253C3932-FDFB-47D7-ACC8-CDA95A6DF26E}" srcOrd="1" destOrd="0" presId="urn:microsoft.com/office/officeart/2008/layout/SquareAccentList"/>
    <dgm:cxn modelId="{622DE069-32B7-4133-BCB5-53A838F7E184}" type="presParOf" srcId="{371C9003-A96D-4668-80D3-9644E90B803D}" destId="{A3F0B5AB-B968-46AC-A932-D67301DEE8A4}" srcOrd="5" destOrd="0" presId="urn:microsoft.com/office/officeart/2008/layout/SquareAccentList"/>
    <dgm:cxn modelId="{9AD55B45-C541-4CAD-8CE6-1E5BFB10DD20}" type="presParOf" srcId="{A3F0B5AB-B968-46AC-A932-D67301DEE8A4}" destId="{B984F0C7-1827-467F-8E70-4D391AC44F68}" srcOrd="0" destOrd="0" presId="urn:microsoft.com/office/officeart/2008/layout/SquareAccentList"/>
    <dgm:cxn modelId="{A90B5B9A-8F0C-4799-AFEE-DD1F6CC9FE2D}" type="presParOf" srcId="{A3F0B5AB-B968-46AC-A932-D67301DEE8A4}" destId="{47EC50B2-998C-445D-9626-A1CD444B24B6}" srcOrd="1" destOrd="0" presId="urn:microsoft.com/office/officeart/2008/layout/SquareAccentList"/>
    <dgm:cxn modelId="{D3A01FAF-BD64-4A39-82A7-0C3EA622C63D}" type="presParOf" srcId="{371C9003-A96D-4668-80D3-9644E90B803D}" destId="{441FB6BB-BCA2-4F50-B6F7-740E3BEC49B8}" srcOrd="6" destOrd="0" presId="urn:microsoft.com/office/officeart/2008/layout/SquareAccentList"/>
    <dgm:cxn modelId="{450352CF-CA99-4733-AA2B-185561DE2F08}" type="presParOf" srcId="{441FB6BB-BCA2-4F50-B6F7-740E3BEC49B8}" destId="{43069090-A389-4A10-825B-502A5D1F9EF3}" srcOrd="0" destOrd="0" presId="urn:microsoft.com/office/officeart/2008/layout/SquareAccentList"/>
    <dgm:cxn modelId="{7E384453-5540-4CE2-B07E-86A3DAB9AA54}" type="presParOf" srcId="{441FB6BB-BCA2-4F50-B6F7-740E3BEC49B8}" destId="{8EE8F642-5161-43FE-B413-41A3D7413FE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4C72A-169F-4A6F-97D7-305E09AD1ABC}">
      <dsp:nvSpPr>
        <dsp:cNvPr id="0" name=""/>
        <dsp:cNvSpPr/>
      </dsp:nvSpPr>
      <dsp:spPr>
        <a:xfrm>
          <a:off x="110390" y="0"/>
          <a:ext cx="5875218" cy="139335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5C9BF4-4DA9-4B13-BE27-C007D5CC1266}">
      <dsp:nvSpPr>
        <dsp:cNvPr id="0" name=""/>
        <dsp:cNvSpPr/>
      </dsp:nvSpPr>
      <dsp:spPr>
        <a:xfrm>
          <a:off x="611711" y="72009"/>
          <a:ext cx="2141613" cy="13098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5DB4E5-FD38-42C3-9CAC-3D981FC4B7A7}">
      <dsp:nvSpPr>
        <dsp:cNvPr id="0" name=""/>
        <dsp:cNvSpPr/>
      </dsp:nvSpPr>
      <dsp:spPr>
        <a:xfrm rot="10800000">
          <a:off x="611711" y="1380752"/>
          <a:ext cx="2144108" cy="170298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i="1" kern="1200" dirty="0" smtClean="0">
              <a:latin typeface="Calibri" pitchFamily="34" charset="0"/>
              <a:cs typeface="Calibri" pitchFamily="34" charset="0"/>
            </a:rPr>
            <a:t>KOMBANK AGRAR KRATKOROČNI KREDIT</a:t>
          </a:r>
          <a:endParaRPr lang="sr-Latn-CS" sz="1600" b="1" i="1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i="1" kern="1200" dirty="0" smtClean="0">
              <a:latin typeface="Calibri" pitchFamily="34" charset="0"/>
              <a:cs typeface="Calibri" pitchFamily="34" charset="0"/>
            </a:rPr>
            <a:t>Dinarski</a:t>
          </a:r>
          <a:endParaRPr lang="sr-Latn-CS" sz="1700" b="1" i="1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i="1" kern="1200" dirty="0" smtClean="0">
              <a:latin typeface="Calibri" pitchFamily="34" charset="0"/>
              <a:cs typeface="Calibri" pitchFamily="34" charset="0"/>
            </a:rPr>
            <a:t>Sa valutnom klauzulom</a:t>
          </a:r>
          <a:endParaRPr lang="sr-Latn-CS" sz="1700" b="1" i="1" kern="1200" dirty="0">
            <a:latin typeface="Calibri" pitchFamily="34" charset="0"/>
            <a:cs typeface="Calibri" pitchFamily="34" charset="0"/>
          </a:endParaRPr>
        </a:p>
      </dsp:txBody>
      <dsp:txXfrm rot="10800000">
        <a:off x="664084" y="1380752"/>
        <a:ext cx="2039362" cy="1650616"/>
      </dsp:txXfrm>
    </dsp:sp>
    <dsp:sp modelId="{8258583C-B369-4E42-A6A3-E4E54AAC356A}">
      <dsp:nvSpPr>
        <dsp:cNvPr id="0" name=""/>
        <dsp:cNvSpPr/>
      </dsp:nvSpPr>
      <dsp:spPr>
        <a:xfrm>
          <a:off x="3203990" y="72009"/>
          <a:ext cx="2236696" cy="13098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5000" b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3140-8F9F-4810-B4CB-527D702C8784}">
      <dsp:nvSpPr>
        <dsp:cNvPr id="0" name=""/>
        <dsp:cNvSpPr/>
      </dsp:nvSpPr>
      <dsp:spPr>
        <a:xfrm rot="10800000">
          <a:off x="3275994" y="1380752"/>
          <a:ext cx="2079238" cy="1702989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i="1" kern="1200" dirty="0" smtClean="0">
              <a:latin typeface="Calibri" pitchFamily="34" charset="0"/>
              <a:cs typeface="Calibri" pitchFamily="34" charset="0"/>
            </a:rPr>
            <a:t>KOMBANK AGRAR DUGOROČNI KREDIT</a:t>
          </a:r>
          <a:endParaRPr lang="sr-Latn-CS" sz="1600" b="1" i="1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i="1" kern="1200" dirty="0" smtClean="0">
              <a:latin typeface="Calibri" pitchFamily="34" charset="0"/>
              <a:cs typeface="Calibri" pitchFamily="34" charset="0"/>
            </a:rPr>
            <a:t>Dinarski </a:t>
          </a:r>
          <a:endParaRPr lang="sr-Latn-CS" sz="1700" b="1" i="1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i="1" kern="1200" dirty="0" smtClean="0">
              <a:latin typeface="Calibri" pitchFamily="34" charset="0"/>
              <a:cs typeface="Calibri" pitchFamily="34" charset="0"/>
            </a:rPr>
            <a:t>Sa valutnom klauzulom</a:t>
          </a:r>
          <a:endParaRPr lang="sr-Latn-CS" sz="1700" b="1" i="1" kern="1200" dirty="0">
            <a:latin typeface="Calibri" pitchFamily="34" charset="0"/>
            <a:cs typeface="Calibri" pitchFamily="34" charset="0"/>
          </a:endParaRPr>
        </a:p>
      </dsp:txBody>
      <dsp:txXfrm rot="10800000">
        <a:off x="3328367" y="1380752"/>
        <a:ext cx="1974492" cy="1650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D0314-4721-4510-8523-0240DBC39A20}">
      <dsp:nvSpPr>
        <dsp:cNvPr id="0" name=""/>
        <dsp:cNvSpPr/>
      </dsp:nvSpPr>
      <dsp:spPr>
        <a:xfrm>
          <a:off x="194934" y="694745"/>
          <a:ext cx="3287279" cy="386738"/>
        </a:xfrm>
        <a:prstGeom prst="rect">
          <a:avLst/>
        </a:prstGeom>
        <a:solidFill>
          <a:schemeClr val="accent5">
            <a:lumMod val="75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3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7DB9CBF-5A7F-4192-905D-BE6F4082C13C}">
      <dsp:nvSpPr>
        <dsp:cNvPr id="0" name=""/>
        <dsp:cNvSpPr/>
      </dsp:nvSpPr>
      <dsp:spPr>
        <a:xfrm>
          <a:off x="194934" y="839988"/>
          <a:ext cx="241495" cy="241495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2D5C72-824D-48A2-BBB3-BBD90FD23FD2}">
      <dsp:nvSpPr>
        <dsp:cNvPr id="0" name=""/>
        <dsp:cNvSpPr/>
      </dsp:nvSpPr>
      <dsp:spPr>
        <a:xfrm>
          <a:off x="575502" y="537844"/>
          <a:ext cx="3287279" cy="694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i="1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    Namena kreditne linije</a:t>
          </a:r>
          <a:endParaRPr lang="sr-Latn-CS" sz="1600" b="1" i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575502" y="537844"/>
        <a:ext cx="3287279" cy="694745"/>
      </dsp:txXfrm>
    </dsp:sp>
    <dsp:sp modelId="{13F067D7-08E6-4114-9A98-A3B59CFC0AA3}">
      <dsp:nvSpPr>
        <dsp:cNvPr id="0" name=""/>
        <dsp:cNvSpPr/>
      </dsp:nvSpPr>
      <dsp:spPr>
        <a:xfrm>
          <a:off x="194934" y="1402907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1699A8-A623-406E-A5A9-AD2122E86598}">
      <dsp:nvSpPr>
        <dsp:cNvPr id="0" name=""/>
        <dsp:cNvSpPr/>
      </dsp:nvSpPr>
      <dsp:spPr>
        <a:xfrm>
          <a:off x="425043" y="1242195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Kupovina poljoprivrednog zemljišta i objekata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25043" y="1242195"/>
        <a:ext cx="3057170" cy="562912"/>
      </dsp:txXfrm>
    </dsp:sp>
    <dsp:sp modelId="{07C6F6F9-4C25-4441-A305-727A176A0509}">
      <dsp:nvSpPr>
        <dsp:cNvPr id="0" name=""/>
        <dsp:cNvSpPr/>
      </dsp:nvSpPr>
      <dsp:spPr>
        <a:xfrm>
          <a:off x="194934" y="1965820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27364"/>
              <a:satOff val="-179"/>
              <a:lumOff val="3069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F6AC78-273F-4D99-A414-A3925DABE578}">
      <dsp:nvSpPr>
        <dsp:cNvPr id="0" name=""/>
        <dsp:cNvSpPr/>
      </dsp:nvSpPr>
      <dsp:spPr>
        <a:xfrm>
          <a:off x="425043" y="1805108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Nova i polovna poljoprivredna mehanizacija i oprema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25043" y="1805108"/>
        <a:ext cx="3057170" cy="562912"/>
      </dsp:txXfrm>
    </dsp:sp>
    <dsp:sp modelId="{5C7E3BA3-D2DB-4540-8E3C-10A237A1195C}">
      <dsp:nvSpPr>
        <dsp:cNvPr id="0" name=""/>
        <dsp:cNvSpPr/>
      </dsp:nvSpPr>
      <dsp:spPr>
        <a:xfrm>
          <a:off x="194934" y="2528732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54727"/>
              <a:satOff val="-358"/>
              <a:lumOff val="6139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724343-6EDA-41DC-A08E-E3FD6A4DD762}">
      <dsp:nvSpPr>
        <dsp:cNvPr id="0" name=""/>
        <dsp:cNvSpPr/>
      </dsp:nvSpPr>
      <dsp:spPr>
        <a:xfrm>
          <a:off x="425043" y="2368021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Ulaganja u osnovno stado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25043" y="2368021"/>
        <a:ext cx="3057170" cy="562912"/>
      </dsp:txXfrm>
    </dsp:sp>
    <dsp:sp modelId="{FCC3D2AC-3916-4C9D-AED0-2FB78656EF11}">
      <dsp:nvSpPr>
        <dsp:cNvPr id="0" name=""/>
        <dsp:cNvSpPr/>
      </dsp:nvSpPr>
      <dsp:spPr>
        <a:xfrm>
          <a:off x="194934" y="3091645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82091"/>
              <a:satOff val="-537"/>
              <a:lumOff val="9208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4F6264-EB68-485A-8C70-D20EDF898673}">
      <dsp:nvSpPr>
        <dsp:cNvPr id="0" name=""/>
        <dsp:cNvSpPr/>
      </dsp:nvSpPr>
      <dsp:spPr>
        <a:xfrm>
          <a:off x="425043" y="2930933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Ostale namene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25043" y="2930933"/>
        <a:ext cx="3057170" cy="562912"/>
      </dsp:txXfrm>
    </dsp:sp>
    <dsp:sp modelId="{7EDF148B-BBBD-4FDF-B327-CDE3821C997A}">
      <dsp:nvSpPr>
        <dsp:cNvPr id="0" name=""/>
        <dsp:cNvSpPr/>
      </dsp:nvSpPr>
      <dsp:spPr>
        <a:xfrm>
          <a:off x="3646577" y="694745"/>
          <a:ext cx="3287279" cy="386738"/>
        </a:xfrm>
        <a:prstGeom prst="rect">
          <a:avLst/>
        </a:prstGeom>
        <a:solidFill>
          <a:schemeClr val="accent5">
            <a:lumMod val="75000"/>
          </a:schemeClr>
        </a:solidFill>
        <a:ln w="9525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3">
              <a:shade val="80000"/>
              <a:hueOff val="218909"/>
              <a:satOff val="-1431"/>
              <a:lumOff val="24554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8E2A06-0500-4709-8CA3-2A056E82E16F}">
      <dsp:nvSpPr>
        <dsp:cNvPr id="0" name=""/>
        <dsp:cNvSpPr/>
      </dsp:nvSpPr>
      <dsp:spPr>
        <a:xfrm>
          <a:off x="3646577" y="839988"/>
          <a:ext cx="241495" cy="241495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A263DF-D769-45F9-8AB7-F5E74B09EB4B}">
      <dsp:nvSpPr>
        <dsp:cNvPr id="0" name=""/>
        <dsp:cNvSpPr/>
      </dsp:nvSpPr>
      <dsp:spPr>
        <a:xfrm>
          <a:off x="3633264" y="575221"/>
          <a:ext cx="3287279" cy="694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i="1" kern="1200" dirty="0" smtClean="0">
              <a:latin typeface="Calibri" pitchFamily="34" charset="0"/>
              <a:cs typeface="Calibri" pitchFamily="34" charset="0"/>
            </a:rPr>
            <a:t>           </a:t>
          </a:r>
          <a:r>
            <a:rPr lang="sr-Latn-CS" sz="1600" b="1" i="1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Uslovi odobravanja kredita</a:t>
          </a:r>
          <a:endParaRPr lang="sr-Latn-CS" sz="1600" b="1" i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3633264" y="575221"/>
        <a:ext cx="3287279" cy="694745"/>
      </dsp:txXfrm>
    </dsp:sp>
    <dsp:sp modelId="{BA930157-F899-41E7-8915-DCE10E37346E}">
      <dsp:nvSpPr>
        <dsp:cNvPr id="0" name=""/>
        <dsp:cNvSpPr/>
      </dsp:nvSpPr>
      <dsp:spPr>
        <a:xfrm>
          <a:off x="3646577" y="1402907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FAE99F-1885-4793-B9BC-082B5DDB534D}">
      <dsp:nvSpPr>
        <dsp:cNvPr id="0" name=""/>
        <dsp:cNvSpPr/>
      </dsp:nvSpPr>
      <dsp:spPr>
        <a:xfrm>
          <a:off x="3876687" y="1242195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Iznos kredita: do visine kreditne sposobnosti, min 5.000 EUR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876687" y="1242195"/>
        <a:ext cx="3057170" cy="562912"/>
      </dsp:txXfrm>
    </dsp:sp>
    <dsp:sp modelId="{11B16A4E-68E6-472F-85CA-577BF064A627}">
      <dsp:nvSpPr>
        <dsp:cNvPr id="0" name=""/>
        <dsp:cNvSpPr/>
      </dsp:nvSpPr>
      <dsp:spPr>
        <a:xfrm>
          <a:off x="3646577" y="1965820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36818"/>
              <a:satOff val="-894"/>
              <a:lumOff val="15346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441764-29E8-4500-9990-E95E0D237C6C}">
      <dsp:nvSpPr>
        <dsp:cNvPr id="0" name=""/>
        <dsp:cNvSpPr/>
      </dsp:nvSpPr>
      <dsp:spPr>
        <a:xfrm>
          <a:off x="3876687" y="1805108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Rok otplate: do 84 meseca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876687" y="1805108"/>
        <a:ext cx="3057170" cy="562912"/>
      </dsp:txXfrm>
    </dsp:sp>
    <dsp:sp modelId="{5767C25D-E6D2-4509-939A-20B07D9F8D54}">
      <dsp:nvSpPr>
        <dsp:cNvPr id="0" name=""/>
        <dsp:cNvSpPr/>
      </dsp:nvSpPr>
      <dsp:spPr>
        <a:xfrm>
          <a:off x="3646577" y="2528732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64182"/>
              <a:satOff val="-1073"/>
              <a:lumOff val="18416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380A09-ACA9-48BF-B5E9-63A1D08FAB97}">
      <dsp:nvSpPr>
        <dsp:cNvPr id="0" name=""/>
        <dsp:cNvSpPr/>
      </dsp:nvSpPr>
      <dsp:spPr>
        <a:xfrm>
          <a:off x="3876687" y="2368021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Mogućnost izbora kamatne stope: fiksna ili promenljiva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876687" y="2368021"/>
        <a:ext cx="3057170" cy="562912"/>
      </dsp:txXfrm>
    </dsp:sp>
    <dsp:sp modelId="{B4539EB2-311B-4C48-84F0-8CCF28DCB51B}">
      <dsp:nvSpPr>
        <dsp:cNvPr id="0" name=""/>
        <dsp:cNvSpPr/>
      </dsp:nvSpPr>
      <dsp:spPr>
        <a:xfrm>
          <a:off x="3646577" y="3091645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91545"/>
              <a:satOff val="-1252"/>
              <a:lumOff val="21485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E7DB08-1505-4FAD-B619-FAE8B3AE9FA7}">
      <dsp:nvSpPr>
        <dsp:cNvPr id="0" name=""/>
        <dsp:cNvSpPr/>
      </dsp:nvSpPr>
      <dsp:spPr>
        <a:xfrm>
          <a:off x="3876687" y="2930933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Mesečne, tromesečne, šestomesečne i godišnje rate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876687" y="2930933"/>
        <a:ext cx="3057170" cy="562912"/>
      </dsp:txXfrm>
    </dsp:sp>
    <dsp:sp modelId="{825532AE-7AF3-4CBC-9DE6-2D3B0890B99A}">
      <dsp:nvSpPr>
        <dsp:cNvPr id="0" name=""/>
        <dsp:cNvSpPr/>
      </dsp:nvSpPr>
      <dsp:spPr>
        <a:xfrm>
          <a:off x="3646577" y="3654557"/>
          <a:ext cx="241489" cy="241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9A9E65-CC7F-4410-A951-282839977FD8}">
      <dsp:nvSpPr>
        <dsp:cNvPr id="0" name=""/>
        <dsp:cNvSpPr/>
      </dsp:nvSpPr>
      <dsp:spPr>
        <a:xfrm>
          <a:off x="3838625" y="3490176"/>
          <a:ext cx="3057170" cy="56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Grejs period: do 24 meseca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838625" y="3490176"/>
        <a:ext cx="3057170" cy="562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37BA7-FB16-46E1-A2C9-8A2651A94E46}">
      <dsp:nvSpPr>
        <dsp:cNvPr id="0" name=""/>
        <dsp:cNvSpPr/>
      </dsp:nvSpPr>
      <dsp:spPr>
        <a:xfrm>
          <a:off x="1238853" y="688992"/>
          <a:ext cx="4062718" cy="383536"/>
        </a:xfrm>
        <a:prstGeom prst="rect">
          <a:avLst/>
        </a:prstGeom>
        <a:solidFill>
          <a:schemeClr val="accent5">
            <a:lumMod val="75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3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30E494-AF71-4F2E-94B0-5977D7CB27FA}">
      <dsp:nvSpPr>
        <dsp:cNvPr id="0" name=""/>
        <dsp:cNvSpPr/>
      </dsp:nvSpPr>
      <dsp:spPr>
        <a:xfrm>
          <a:off x="1269122" y="779180"/>
          <a:ext cx="239495" cy="239495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3569C4-408D-41D5-8701-02A6151E7E41}">
      <dsp:nvSpPr>
        <dsp:cNvPr id="0" name=""/>
        <dsp:cNvSpPr/>
      </dsp:nvSpPr>
      <dsp:spPr>
        <a:xfrm>
          <a:off x="1629164" y="580607"/>
          <a:ext cx="3969773" cy="688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600" b="1" i="1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Traktori i kombajni sa eurodizel motorom</a:t>
          </a:r>
          <a:endParaRPr lang="sr-Latn-CS" sz="1600" b="1" i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1629164" y="580607"/>
        <a:ext cx="3969773" cy="688992"/>
      </dsp:txXfrm>
    </dsp:sp>
    <dsp:sp modelId="{8F33A437-886E-45E7-B972-AB46BC48025F}">
      <dsp:nvSpPr>
        <dsp:cNvPr id="0" name=""/>
        <dsp:cNvSpPr/>
      </dsp:nvSpPr>
      <dsp:spPr>
        <a:xfrm>
          <a:off x="1238853" y="1391290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1DEC7B-B27C-49FE-8D7D-182F78973FBF}">
      <dsp:nvSpPr>
        <dsp:cNvPr id="0" name=""/>
        <dsp:cNvSpPr/>
      </dsp:nvSpPr>
      <dsp:spPr>
        <a:xfrm>
          <a:off x="1439770" y="1184765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Za investicije u novu energetski efikasnu mehanizaciju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39770" y="1184765"/>
        <a:ext cx="3031854" cy="558251"/>
      </dsp:txXfrm>
    </dsp:sp>
    <dsp:sp modelId="{C87B2540-E57C-4BF5-A533-E55BC7701F01}">
      <dsp:nvSpPr>
        <dsp:cNvPr id="0" name=""/>
        <dsp:cNvSpPr/>
      </dsp:nvSpPr>
      <dsp:spPr>
        <a:xfrm>
          <a:off x="1238853" y="1949541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36485"/>
              <a:satOff val="-239"/>
              <a:lumOff val="4092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EF78F1-53A4-4756-84B6-5F501BDC7152}">
      <dsp:nvSpPr>
        <dsp:cNvPr id="0" name=""/>
        <dsp:cNvSpPr/>
      </dsp:nvSpPr>
      <dsp:spPr>
        <a:xfrm>
          <a:off x="1467057" y="1790160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Povoljne kamatne stope: od 5,95%+6M EURIBOR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1790160"/>
        <a:ext cx="3031854" cy="558251"/>
      </dsp:txXfrm>
    </dsp:sp>
    <dsp:sp modelId="{75157A74-58A7-4D60-AF61-20417B0B2C17}">
      <dsp:nvSpPr>
        <dsp:cNvPr id="0" name=""/>
        <dsp:cNvSpPr/>
      </dsp:nvSpPr>
      <dsp:spPr>
        <a:xfrm>
          <a:off x="1238853" y="2507793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72970"/>
              <a:satOff val="-477"/>
              <a:lumOff val="8185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2DB8F6-2BD1-4A77-B06B-DE8E6AC1DC2E}">
      <dsp:nvSpPr>
        <dsp:cNvPr id="0" name=""/>
        <dsp:cNvSpPr/>
      </dsp:nvSpPr>
      <dsp:spPr>
        <a:xfrm>
          <a:off x="1467057" y="2348412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Rok otplate: do 60 meseci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2348412"/>
        <a:ext cx="3031854" cy="558251"/>
      </dsp:txXfrm>
    </dsp:sp>
    <dsp:sp modelId="{140260D5-7E55-4C58-B600-1D083EB2DDE4}">
      <dsp:nvSpPr>
        <dsp:cNvPr id="0" name=""/>
        <dsp:cNvSpPr/>
      </dsp:nvSpPr>
      <dsp:spPr>
        <a:xfrm>
          <a:off x="1238853" y="3066044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8259E7-FB6B-4463-95F0-34F75B2E82C1}">
      <dsp:nvSpPr>
        <dsp:cNvPr id="0" name=""/>
        <dsp:cNvSpPr/>
      </dsp:nvSpPr>
      <dsp:spPr>
        <a:xfrm>
          <a:off x="1467057" y="2906663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Mesečne, tromesečne, šestomesečne rate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2906663"/>
        <a:ext cx="3031854" cy="558251"/>
      </dsp:txXfrm>
    </dsp:sp>
    <dsp:sp modelId="{8657BD6D-CA30-45D8-B238-63CACDE50E17}">
      <dsp:nvSpPr>
        <dsp:cNvPr id="0" name=""/>
        <dsp:cNvSpPr/>
      </dsp:nvSpPr>
      <dsp:spPr>
        <a:xfrm>
          <a:off x="1238853" y="3624295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45939"/>
              <a:satOff val="-954"/>
              <a:lumOff val="16369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3C3932-FDFB-47D7-ACC8-CDA95A6DF26E}">
      <dsp:nvSpPr>
        <dsp:cNvPr id="0" name=""/>
        <dsp:cNvSpPr/>
      </dsp:nvSpPr>
      <dsp:spPr>
        <a:xfrm>
          <a:off x="1467057" y="3464914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Bez obaveznog učešća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3464914"/>
        <a:ext cx="3031854" cy="558251"/>
      </dsp:txXfrm>
    </dsp:sp>
    <dsp:sp modelId="{B984F0C7-1827-467F-8E70-4D391AC44F68}">
      <dsp:nvSpPr>
        <dsp:cNvPr id="0" name=""/>
        <dsp:cNvSpPr/>
      </dsp:nvSpPr>
      <dsp:spPr>
        <a:xfrm>
          <a:off x="1238853" y="4182546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182424"/>
              <a:satOff val="-1193"/>
              <a:lumOff val="20462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7EC50B2-998C-445D-9626-A1CD444B24B6}">
      <dsp:nvSpPr>
        <dsp:cNvPr id="0" name=""/>
        <dsp:cNvSpPr/>
      </dsp:nvSpPr>
      <dsp:spPr>
        <a:xfrm>
          <a:off x="1467057" y="4023166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Fleksibilni uslovi obezbeđenja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4023166"/>
        <a:ext cx="3031854" cy="558251"/>
      </dsp:txXfrm>
    </dsp:sp>
    <dsp:sp modelId="{43069090-A389-4A10-825B-502A5D1F9EF3}">
      <dsp:nvSpPr>
        <dsp:cNvPr id="0" name=""/>
        <dsp:cNvSpPr/>
      </dsp:nvSpPr>
      <dsp:spPr>
        <a:xfrm>
          <a:off x="1238853" y="4740798"/>
          <a:ext cx="239489" cy="23948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E8F642-5161-43FE-B413-41A3D7413FE0}">
      <dsp:nvSpPr>
        <dsp:cNvPr id="0" name=""/>
        <dsp:cNvSpPr/>
      </dsp:nvSpPr>
      <dsp:spPr>
        <a:xfrm>
          <a:off x="1467057" y="4581417"/>
          <a:ext cx="3031854" cy="55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i="1" kern="1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Grejs period do 6 meseci</a:t>
          </a:r>
          <a:endParaRPr lang="sr-Latn-CS" sz="1500" b="1" i="1" kern="1200" dirty="0">
            <a:solidFill>
              <a:schemeClr val="accent4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467057" y="4581417"/>
        <a:ext cx="3031854" cy="558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2A62CD-4059-4651-8652-FFE7F11FB0EC}" type="datetimeFigureOut">
              <a:rPr lang="sr-Latn-CS"/>
              <a:pPr>
                <a:defRPr/>
              </a:pPr>
              <a:t>29.10.2013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C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BF9D96-66EF-4E53-9C71-2ED88D80B2A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86745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r-Latn-CS" smtClean="0">
                <a:latin typeface="Arial" charset="0"/>
              </a:rPr>
              <a:t>Ubaciti primer za Master Card Installment karticu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4B138-7085-4BCD-90B1-5D70BD235FDA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4B3F-D3CC-48BA-921A-680A49823E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88A72-E427-48D7-B64B-9A690F09F0D7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141E5-5DFA-4F25-B298-8F0A142D4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5B50F-B7A9-4D2D-A9BC-456EC45F40D7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CE4D8-D132-428E-B5C7-E122B6FA7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9FAFF-C868-461A-8D69-785E95D5D759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9D6C-11D7-48DE-8009-F880D21CB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CDBA-D15F-481D-A47C-8025DBB12B1A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5FE4A-B84C-497D-93BE-A420796A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F759-133B-4EB5-9219-46F29D5FE5B9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9CFB-A4CE-4E98-965E-92A2EEF8B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635B7-37B4-44D9-92FE-11FF3C615B7B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665C-90EB-489B-9D41-1D1049492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1020-64A1-4D27-8DC4-AA6F81FCD148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EA231-20A0-46C2-B36E-57CDB6C6F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A0713-77D3-4498-9765-0274CBE15A1C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81AF3-613F-4F1A-ACE7-E164D7314D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1771-A05D-4DA9-99A5-884ABB689A6E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747A9-A473-4AE8-A830-08363E737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A756-74D7-4EF1-A1E6-5FF6671D8D22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ACB3-EADE-4C40-A6F1-5A91352C8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DA475-5C4B-4BD5-8116-972E9AD317A1}" type="datetimeFigureOut">
              <a:rPr lang="en-US"/>
              <a:pPr>
                <a:defRPr/>
              </a:pPr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E93F16-EAD6-4630-91AF-F1E1B856DC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kombank-MENI NAJBLIZA- sivo- bez ispisa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10400" y="6169025"/>
            <a:ext cx="174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5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microsoft.com/office/2007/relationships/diagramDrawing" Target="../diagrams/drawing2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8" descr="C:\Users\nikola.radivojevic\Desktop\naslovn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3" y="2338388"/>
            <a:ext cx="9180513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 txBox="1">
            <a:spLocks/>
          </p:cNvSpPr>
          <p:nvPr/>
        </p:nvSpPr>
        <p:spPr bwMode="auto">
          <a:xfrm>
            <a:off x="2843213" y="2708275"/>
            <a:ext cx="60499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r-Latn-CS" sz="3200" b="1" i="1" dirty="0" smtClean="0">
                <a:solidFill>
                  <a:schemeClr val="bg1"/>
                </a:solidFill>
                <a:latin typeface="Calibri" pitchFamily="34" charset="0"/>
              </a:rPr>
              <a:t>Poljoprivredni krediti </a:t>
            </a:r>
          </a:p>
        </p:txBody>
      </p:sp>
      <p:pic>
        <p:nvPicPr>
          <p:cNvPr id="14339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352675"/>
            <a:ext cx="251936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7188" y="188913"/>
            <a:ext cx="3970337" cy="327025"/>
          </a:xfrm>
          <a:prstGeom prst="rect">
            <a:avLst/>
          </a:prstGeom>
          <a:noFill/>
        </p:spPr>
        <p:txBody>
          <a:bodyPr lIns="80147" tIns="40074" rIns="80147" bIns="40074">
            <a:spAutoFit/>
          </a:bodyPr>
          <a:lstStyle/>
          <a:p>
            <a:pPr defTabSz="9142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6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Komercijalna banka ad Beograd</a:t>
            </a:r>
            <a:endParaRPr lang="sr-Latn-CS" sz="1600" i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0232" y="188913"/>
            <a:ext cx="2382837" cy="327152"/>
          </a:xfrm>
          <a:prstGeom prst="rect">
            <a:avLst/>
          </a:prstGeom>
          <a:noFill/>
        </p:spPr>
        <p:txBody>
          <a:bodyPr lIns="80147" tIns="40074" rIns="80147" bIns="40074">
            <a:spAutoFit/>
          </a:bodyPr>
          <a:lstStyle/>
          <a:p>
            <a:pPr defTabSz="91423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6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Novi Sad, Oktobar 2013.</a:t>
            </a:r>
            <a:endParaRPr lang="en-US" sz="1600" i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-1" y="402873"/>
            <a:ext cx="5286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Kombank Agrar kredit za energetsku efikasnost 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285750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3597"/>
              </p:ext>
            </p:extLst>
          </p:nvPr>
        </p:nvGraphicFramePr>
        <p:xfrm>
          <a:off x="1619672" y="1433667"/>
          <a:ext cx="5786415" cy="3291476"/>
        </p:xfrm>
        <a:graphic>
          <a:graphicData uri="http://schemas.openxmlformats.org/drawingml/2006/table">
            <a:tbl>
              <a:tblPr>
                <a:effectLst>
                  <a:innerShdw blurRad="342900">
                    <a:prstClr val="black">
                      <a:alpha val="90000"/>
                    </a:prstClr>
                  </a:innerShdw>
                </a:effectLst>
                <a:tableStyleId>{00A15C55-8517-42AA-B614-E9B94910E393}</a:tableStyleId>
              </a:tblPr>
              <a:tblGrid>
                <a:gridCol w="2416445"/>
                <a:gridCol w="1785794"/>
                <a:gridCol w="1584176"/>
              </a:tblGrid>
              <a:tr h="3487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CS" sz="16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Primer za dinarski kredit indeksiran u EUR</a:t>
                      </a:r>
                      <a:endParaRPr lang="sr-Latn-C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r-Latn-C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r-Latn-C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244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Iznos kredita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50.000 EUR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</a:tr>
              <a:tr h="53241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Godišnja nominalna kamatna stopa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6,25% + 6M EURIBOR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</a:tr>
              <a:tr h="46049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Rok otplate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36 meseci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60 meseci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049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Mesečno plaćanje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1.530,27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973,18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41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Ukupan iznos kredita sa kamatom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55.089,81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58.391,35 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41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Naknada</a:t>
                      </a: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Banke 0,75% </a:t>
                      </a:r>
                    </a:p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od iznosa kredita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375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38400" y="4870537"/>
            <a:ext cx="5832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500" b="1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Vrednost 6M EURIBOR na dan 24.01. 2013. iznosi 0,353%</a:t>
            </a:r>
            <a:endParaRPr lang="sr-Latn-CS" sz="15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0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-1" y="402873"/>
            <a:ext cx="5286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                                                Dodatna ponuda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285750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s://encrypted-tbn2.gstatic.com/images?q=tbn:ANd9GcTLcafdVGygqLNrt4CYjDN4Web3148xrFQA7IWnJSOCbsRoESl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68960"/>
            <a:ext cx="1584176" cy="16766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467544" y="1340768"/>
            <a:ext cx="7776864" cy="574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marL="342900" indent="-342900">
              <a:buBlip>
                <a:blip r:embed="rId6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Banka </a:t>
            </a: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je u mogućnosti da Vam ponudi dodatno i:</a:t>
            </a:r>
          </a:p>
          <a:p>
            <a:pPr marL="342900" indent="-342900">
              <a:buBlip>
                <a:blip r:embed="rId6"/>
              </a:buBlip>
              <a:defRPr/>
            </a:pPr>
            <a:endParaRPr lang="sr-Latn-CS" sz="1600" b="1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Atraktivne uslove za štednju – Banka sa najvećom deviznom štednjom u zemlji</a:t>
            </a:r>
          </a:p>
          <a:p>
            <a:pPr marL="377100">
              <a:defRPr/>
            </a:pPr>
            <a:endParaRPr lang="sr-Latn-CS" sz="16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Široka lepeza platnih kartica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endParaRPr lang="sr-Latn-CS" sz="16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Savremeni načini plaćanja- E banka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1080000" indent="-34290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obavljanje transakcija bez provizije</a:t>
            </a:r>
          </a:p>
          <a:p>
            <a:pPr marL="1080000" indent="-34290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ne postoji vremenska i prostorna ograničenost</a:t>
            </a:r>
          </a:p>
          <a:p>
            <a:pPr marL="1080000" indent="-34290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brzina, kvalitet i sigurnost poslovanja</a:t>
            </a:r>
          </a:p>
          <a:p>
            <a:pPr marL="1080000" indent="-34290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jednostavna upotreba</a:t>
            </a:r>
          </a:p>
          <a:p>
            <a:pPr marL="1080000" indent="-34290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naknada 150 RSD mesečno</a:t>
            </a:r>
          </a:p>
          <a:p>
            <a:pPr marL="377100"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         </a:t>
            </a:r>
          </a:p>
          <a:p>
            <a:pPr marL="377100"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1916832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2915816" y="1916832"/>
            <a:ext cx="5286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                         Hvala na pažnji! 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2116887"/>
            <a:ext cx="1800200" cy="165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36140" y="2718366"/>
            <a:ext cx="607069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600" b="1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Za sve neophodne informacije, kontakt osobe u Komercijalnoj banci:</a:t>
            </a:r>
          </a:p>
          <a:p>
            <a:endParaRPr lang="sr-Latn-CS" b="1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CS" sz="15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Radmila Makrić, direktor Odeljenja za poljoprivredu, tel. 065 9560 096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15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Jasmina Milovanov, menadžer za agrobiznis, tel. 065 9567 622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sz="15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Nikica Kalaba , </a:t>
            </a:r>
            <a:r>
              <a:rPr lang="sr-Latn-CS" sz="1500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menadžer za </a:t>
            </a:r>
            <a:r>
              <a:rPr lang="sr-Latn-CS" sz="15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agrobiznis, tel</a:t>
            </a:r>
            <a:r>
              <a:rPr lang="sr-Latn-CS" sz="1500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065 9567 </a:t>
            </a:r>
            <a:r>
              <a:rPr lang="sr-Latn-CS" sz="15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623</a:t>
            </a:r>
            <a:endParaRPr lang="sr-Latn-CS" sz="1500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sr-Latn-CS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571874" y="1071563"/>
            <a:ext cx="5464621" cy="66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Banka u većinskom vlasništvu države, druga </a:t>
            </a: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po </a:t>
            </a: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veličini kapitala  i  </a:t>
            </a: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bilansne </a:t>
            </a: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aktive</a:t>
            </a:r>
          </a:p>
          <a:p>
            <a:pPr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Razgranata poslovna mreža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24 filijale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 smtClean="0">
                <a:solidFill>
                  <a:srgbClr val="403152"/>
                </a:solidFill>
                <a:latin typeface="Calibri" pitchFamily="34" charset="0"/>
              </a:rPr>
              <a:t>226 </a:t>
            </a: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ekspozitura</a:t>
            </a:r>
          </a:p>
          <a:p>
            <a:pPr marL="342900" indent="-342900"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Široka klijentska baza 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Preko 750.000 klijenata fizičkih lica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Preko </a:t>
            </a:r>
            <a:r>
              <a:rPr lang="sr-Latn-CS" sz="1400" i="1" dirty="0" smtClean="0">
                <a:solidFill>
                  <a:srgbClr val="403152"/>
                </a:solidFill>
                <a:latin typeface="Calibri" pitchFamily="34" charset="0"/>
              </a:rPr>
              <a:t>165.000 namenskih računa poljoprivrednika</a:t>
            </a:r>
            <a:endParaRPr lang="sr-Latn-CS" sz="1400" i="1" dirty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Cca 100.000 kreditnih partija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Cca 500.000 kartica</a:t>
            </a:r>
          </a:p>
          <a:p>
            <a:pPr marL="720000" indent="-342900"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Alternativni načini plaćanja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Preko 7.000 POS terminala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228 bankomata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Elektronsko plaćanje dostupno fizičkim i pravnim licima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400" i="1" dirty="0">
                <a:solidFill>
                  <a:srgbClr val="403152"/>
                </a:solidFill>
                <a:latin typeface="Calibri" pitchFamily="34" charset="0"/>
              </a:rPr>
              <a:t>Plaćanje putem mobilnog telefona</a:t>
            </a:r>
          </a:p>
          <a:p>
            <a:pPr marL="342900" indent="-342900"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SMS servis za fizička i pravna lica preko </a:t>
            </a: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400.000 </a:t>
            </a: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korisnika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   </a:t>
            </a: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i="1" dirty="0">
                <a:solidFill>
                  <a:srgbClr val="403152"/>
                </a:solidFill>
                <a:latin typeface="Calibri" pitchFamily="34" charset="0"/>
              </a:rPr>
              <a:t>  </a:t>
            </a:r>
          </a:p>
          <a:p>
            <a:pPr>
              <a:defRPr/>
            </a:pPr>
            <a:endParaRPr lang="sr-Latn-CS" i="1" dirty="0"/>
          </a:p>
          <a:p>
            <a:pPr>
              <a:defRPr/>
            </a:pPr>
            <a:endParaRPr lang="sr-Latn-CS" dirty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25"/>
            <a:ext cx="5643563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2071688" y="428625"/>
            <a:ext cx="557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z="2000" b="1" i="1">
                <a:solidFill>
                  <a:schemeClr val="bg1"/>
                </a:solidFill>
                <a:latin typeface="Calibri" pitchFamily="34" charset="0"/>
              </a:rPr>
              <a:t>Komercijalna banka</a:t>
            </a:r>
          </a:p>
        </p:txBody>
      </p:sp>
      <p:pic>
        <p:nvPicPr>
          <p:cNvPr id="8197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214313"/>
            <a:ext cx="8509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3063"/>
            <a:ext cx="3071813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7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72209" y="1188780"/>
            <a:ext cx="5550754" cy="651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Banka je </a:t>
            </a: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2008 godine prepoznala </a:t>
            </a: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potencijal i značaj poljoprivredne proizvodnje i </a:t>
            </a: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  krenula u ovaj  segment </a:t>
            </a: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kreditiranja</a:t>
            </a: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Blip>
                <a:blip r:embed="rId3"/>
              </a:buBlip>
              <a:defRPr/>
            </a:pP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Najveći broj poljoprivrednika ima otvoren namenski </a:t>
            </a: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račun</a:t>
            </a:r>
          </a:p>
          <a:p>
            <a:pPr>
              <a:defRPr/>
            </a:pP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 </a:t>
            </a: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       </a:t>
            </a: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u Banci</a:t>
            </a:r>
          </a:p>
          <a:p>
            <a:pPr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Lider </a:t>
            </a: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na tržištu </a:t>
            </a: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po broju odobrenih </a:t>
            </a: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kredita u saradnji sa Ministarstvom poljoprivrede  i to pre svega u segmentu kratkoročnog kreditiranja</a:t>
            </a: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Strateška odluka - aktivnije učešće u kreditiranju dugoročne poljoprivrede i dugoročnom partnerstvu sa poljoprivrednim proizvođačima</a:t>
            </a: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6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6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   </a:t>
            </a: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i="1" dirty="0">
                <a:solidFill>
                  <a:srgbClr val="403152"/>
                </a:solidFill>
                <a:latin typeface="Calibri" pitchFamily="34" charset="0"/>
              </a:rPr>
              <a:t>  </a:t>
            </a:r>
          </a:p>
          <a:p>
            <a:pPr>
              <a:defRPr/>
            </a:pPr>
            <a:endParaRPr lang="sr-Latn-CS" i="1" dirty="0"/>
          </a:p>
          <a:p>
            <a:pPr>
              <a:defRPr/>
            </a:pPr>
            <a:endParaRPr lang="sr-Latn-C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8625"/>
            <a:ext cx="56435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827584" y="433652"/>
            <a:ext cx="557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000" b="1" i="1" dirty="0">
                <a:solidFill>
                  <a:schemeClr val="bg1"/>
                </a:solidFill>
                <a:latin typeface="Calibri" pitchFamily="34" charset="0"/>
              </a:rPr>
              <a:t>Pozicija Banke na tržištu poljoprivrede</a:t>
            </a:r>
          </a:p>
        </p:txBody>
      </p:sp>
      <p:pic>
        <p:nvPicPr>
          <p:cNvPr id="17412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3" y="214313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14931" y="1556792"/>
            <a:ext cx="1785950" cy="11387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14931" y="3861048"/>
            <a:ext cx="1785950" cy="1080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9"/>
          <p:cNvSpPr txBox="1">
            <a:spLocks noChangeArrowheads="1"/>
          </p:cNvSpPr>
          <p:nvPr/>
        </p:nvSpPr>
        <p:spPr bwMode="auto">
          <a:xfrm>
            <a:off x="323528" y="1019969"/>
            <a:ext cx="8136904" cy="562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marL="342900" indent="-342900">
              <a:buBlip>
                <a:blip r:embed="rId3"/>
              </a:buBlip>
              <a:defRPr/>
            </a:pPr>
            <a:r>
              <a:rPr lang="sr-Latn-CS" sz="1500" b="1" i="1" dirty="0">
                <a:solidFill>
                  <a:srgbClr val="403152"/>
                </a:solidFill>
                <a:latin typeface="Calibri" pitchFamily="34" charset="0"/>
              </a:rPr>
              <a:t>Banka svoju ponudu konstantno unapređuje prilagođavajući se </a:t>
            </a: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Vašim potrebama</a:t>
            </a:r>
          </a:p>
          <a:p>
            <a:pPr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Ponuda kredita uz široku paletu namena </a:t>
            </a:r>
          </a:p>
          <a:p>
            <a:pPr marL="377100"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investicije (zemljište, objekti, irigacioni sistemi, osnovno stado...)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mehanizacija (traktori, kombajni, oprema...)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obrtna sredstva </a:t>
            </a:r>
          </a:p>
          <a:p>
            <a:pPr marL="377100">
              <a:defRPr/>
            </a:pP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 </a:t>
            </a: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        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Fleksibilni rokovi vraćanja kredita prilagođeni nameni kredita</a:t>
            </a:r>
          </a:p>
          <a:p>
            <a:pPr marL="377100"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investicije – do 120 meseci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mehanizacija – do 84 meseca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obrtna sredstva – do 36 meseci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Mogućnost izbora dinamike vraćanja u skladu sa ciklusom proizvodnje</a:t>
            </a:r>
            <a:endParaRPr lang="sr-Latn-CS" sz="1500" b="1" i="1" dirty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b="1" i="1" dirty="0">
              <a:solidFill>
                <a:srgbClr val="403152"/>
              </a:solidFill>
              <a:latin typeface="Calibri" pitchFamily="34" charset="0"/>
            </a:endParaRP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Mesečni, tromesečni, šestomesečni, godišnji anuiteti ili rate</a:t>
            </a: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794250">
              <a:defRPr/>
            </a:pPr>
            <a:endParaRPr lang="sr-Latn-CS" sz="1500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b="1" i="1" dirty="0" smtClean="0">
                <a:solidFill>
                  <a:srgbClr val="403152"/>
                </a:solidFill>
                <a:latin typeface="Calibri" pitchFamily="34" charset="0"/>
              </a:rPr>
              <a:t>Konkurentne kamatne stope </a:t>
            </a:r>
            <a:endParaRPr lang="sr-Latn-CS" sz="1500" b="1" i="1" dirty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b="1" i="1" dirty="0">
              <a:solidFill>
                <a:srgbClr val="403152"/>
              </a:solidFill>
              <a:latin typeface="Calibri" pitchFamily="34" charset="0"/>
            </a:endParaRP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u pogledu visine kamatne stope </a:t>
            </a:r>
          </a:p>
          <a:p>
            <a:pPr marL="1080000" indent="-285750">
              <a:buFont typeface="Arial" pitchFamily="34" charset="0"/>
              <a:buChar char="•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mogućnost izbora vrste kamatne stope (fiksna ili varijabilna)</a:t>
            </a: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77100"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586051" y="404813"/>
            <a:ext cx="4643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Prednosti  poljoprivrednih kredita Banke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75" y="285750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31466" y="660665"/>
            <a:ext cx="9001125" cy="30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Banka plasira proizvode iz: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sopstvenih izvora</a:t>
            </a:r>
          </a:p>
          <a:p>
            <a:pPr marL="720000" indent="-342900">
              <a:buFont typeface="Wingdings" pitchFamily="2" charset="2"/>
              <a:buChar char="ü"/>
              <a:defRPr/>
            </a:pPr>
            <a:r>
              <a:rPr lang="sr-Latn-CS" sz="1500" i="1" dirty="0">
                <a:solidFill>
                  <a:srgbClr val="403152"/>
                </a:solidFill>
                <a:latin typeface="Calibri" pitchFamily="34" charset="0"/>
              </a:rPr>
              <a:t>k</a:t>
            </a:r>
            <a:r>
              <a:rPr lang="sr-Latn-CS" sz="1500" i="1" dirty="0" smtClean="0">
                <a:solidFill>
                  <a:srgbClr val="403152"/>
                </a:solidFill>
                <a:latin typeface="Calibri" pitchFamily="34" charset="0"/>
              </a:rPr>
              <a:t>reditnih linija iz inostranstva</a:t>
            </a: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500" b="1" i="1" dirty="0" smtClean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Kombank agrar krediti iz sopstvenih izvora</a:t>
            </a: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   </a:t>
            </a: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i="1" dirty="0">
                <a:solidFill>
                  <a:srgbClr val="403152"/>
                </a:solidFill>
                <a:latin typeface="Calibri" pitchFamily="34" charset="0"/>
              </a:rPr>
              <a:t>  </a:t>
            </a:r>
          </a:p>
          <a:p>
            <a:pPr>
              <a:defRPr/>
            </a:pPr>
            <a:endParaRPr lang="sr-Latn-CS" i="1" dirty="0"/>
          </a:p>
          <a:p>
            <a:pPr>
              <a:defRPr/>
            </a:pPr>
            <a:endParaRPr lang="sr-Latn-C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8625"/>
            <a:ext cx="56435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2428875" y="428625"/>
            <a:ext cx="557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Proizvodni asortiman</a:t>
            </a:r>
            <a:endParaRPr lang="sr-Latn-CS" sz="24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5604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38" y="214313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31467" y="4365104"/>
            <a:ext cx="9001125" cy="334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defRPr/>
            </a:pPr>
            <a:r>
              <a:rPr lang="sr-Latn-CS" sz="1600" i="1" dirty="0">
                <a:solidFill>
                  <a:srgbClr val="403152"/>
                </a:solidFill>
                <a:latin typeface="Calibri" pitchFamily="34" charset="0"/>
              </a:rPr>
              <a:t>        </a:t>
            </a:r>
            <a:endParaRPr lang="sr-Latn-CS" sz="1500" i="1" dirty="0">
              <a:solidFill>
                <a:srgbClr val="403152"/>
              </a:solidFill>
              <a:latin typeface="Calibri" pitchFamily="34" charset="0"/>
            </a:endParaRP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Dugoročni krediti iz kreditne linije KFW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Dugoročni krediti za energetsku efikasnost iz kreditne linije GGF</a:t>
            </a: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 smtClean="0">
                <a:solidFill>
                  <a:srgbClr val="403152"/>
                </a:solidFill>
                <a:latin typeface="Calibri" pitchFamily="34" charset="0"/>
              </a:rPr>
              <a:t>Dugoročni </a:t>
            </a: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krediti za nabavku nove poljoprivredne mehanizacije uz garanciju GFAPV</a:t>
            </a:r>
          </a:p>
          <a:p>
            <a:pPr marL="342900" indent="-342900">
              <a:buFontTx/>
              <a:buBlip>
                <a:blip r:embed="rId3"/>
              </a:buBlip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Kratkoročni i dugoročni krediti uz subvenciju kamate od strane MPTŠV</a:t>
            </a:r>
          </a:p>
          <a:p>
            <a:pPr marL="342900" indent="-342900">
              <a:buFontTx/>
              <a:buBlip>
                <a:blip r:embed="rId3"/>
              </a:buBlip>
              <a:defRPr/>
            </a:pP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b="1" i="1" dirty="0">
                <a:solidFill>
                  <a:srgbClr val="403152"/>
                </a:solidFill>
                <a:latin typeface="Calibri" pitchFamily="34" charset="0"/>
              </a:rPr>
              <a:t>   </a:t>
            </a:r>
            <a:endParaRPr lang="sr-Latn-CS" sz="1600" i="1" dirty="0">
              <a:solidFill>
                <a:srgbClr val="40315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sr-Latn-CS" sz="1600" i="1" dirty="0">
                <a:solidFill>
                  <a:srgbClr val="403152"/>
                </a:solidFill>
                <a:latin typeface="Calibri" pitchFamily="34" charset="0"/>
              </a:rPr>
              <a:t>  </a:t>
            </a:r>
          </a:p>
          <a:p>
            <a:pPr>
              <a:defRPr/>
            </a:pPr>
            <a:endParaRPr lang="sr-Latn-CS" i="1" dirty="0"/>
          </a:p>
          <a:p>
            <a:pPr>
              <a:defRPr/>
            </a:pPr>
            <a:endParaRPr lang="sr-Latn-C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12301444"/>
              </p:ext>
            </p:extLst>
          </p:nvPr>
        </p:nvGraphicFramePr>
        <p:xfrm>
          <a:off x="1584029" y="2194132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586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0071" y="285750"/>
            <a:ext cx="792089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9552" y="453014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Katalog proizvoda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4394"/>
              </p:ext>
            </p:extLst>
          </p:nvPr>
        </p:nvGraphicFramePr>
        <p:xfrm>
          <a:off x="323530" y="1307899"/>
          <a:ext cx="8424933" cy="4857405"/>
        </p:xfrm>
        <a:graphic>
          <a:graphicData uri="http://schemas.openxmlformats.org/drawingml/2006/table">
            <a:tbl>
              <a:tblPr/>
              <a:tblGrid>
                <a:gridCol w="1694144"/>
                <a:gridCol w="457877"/>
                <a:gridCol w="503664"/>
                <a:gridCol w="469323"/>
                <a:gridCol w="1087458"/>
                <a:gridCol w="457877"/>
                <a:gridCol w="1339290"/>
                <a:gridCol w="423536"/>
                <a:gridCol w="1488100"/>
                <a:gridCol w="503664"/>
              </a:tblGrid>
              <a:tr h="1665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Proizvod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valuta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grace</a:t>
                      </a:r>
                      <a:b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period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srednja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velika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31226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kamata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naknada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kamata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naknada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kamata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naknada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173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kratkoročni kredit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RSD 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20,50%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18,50%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4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kredit za investicije i trajna obrtna sredstva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RSD 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36M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21,50%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20,50%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83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84M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24M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53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kredit za kupovinu zemljišta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120M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610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kredit za kupovinu, izgradnju i dogradnju poljoprivrednih objekata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120M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79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kredit na bazi 100% depozita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60M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nb-N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 p.p. veća od visine ugovorene pasivne kamate na devizni depozit  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Bez naknade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62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Kredit uz saradnju sa GF AP Vojvodine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84M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7,50%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75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Kredit iz kreditne linije GGF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do 60M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6,25pp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5,95pp + 6M euribor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58"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Kredit iz KFW kreditne linije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do 84M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6M euribor + 7,25 pp p.a ili 8,25% fiksno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6M euribor + 6,45 pp p.a ili 7,45% fiksno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6M euribor + 5,95 pp p.a ili 6,95% fiksno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0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KOMBANK AGRAR kreditni limit za kupovinu zemlje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12M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sr-Latn-C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Pojedinačni krediti se odobravaju u skladu sa uslovima KOMBANK AGRAR kredita za kupovinu zemljišta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173479"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600"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540"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C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79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7341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989781" y="547341"/>
            <a:ext cx="5147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Krediti iz KFW kreditne linije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325661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8064" y="5009891"/>
            <a:ext cx="1643074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99857464"/>
              </p:ext>
            </p:extLst>
          </p:nvPr>
        </p:nvGraphicFramePr>
        <p:xfrm>
          <a:off x="827584" y="802923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03648" y="5045765"/>
            <a:ext cx="1643074" cy="11191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Rounded Rectangle 1"/>
          <p:cNvSpPr/>
          <p:nvPr/>
        </p:nvSpPr>
        <p:spPr>
          <a:xfrm>
            <a:off x="4788024" y="3212976"/>
            <a:ext cx="2952328" cy="504056"/>
          </a:xfrm>
          <a:prstGeom prst="roundRect">
            <a:avLst/>
          </a:prstGeom>
          <a:solidFill>
            <a:srgbClr val="C00000">
              <a:alpha val="0"/>
            </a:srgbClr>
          </a:solidFill>
          <a:ln w="38100" cmpd="sng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4" name="Rounded Rectangle 3"/>
          <p:cNvSpPr/>
          <p:nvPr/>
        </p:nvSpPr>
        <p:spPr>
          <a:xfrm>
            <a:off x="4788024" y="4365104"/>
            <a:ext cx="2232248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-1" y="402873"/>
            <a:ext cx="5286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                              Kredit iz KFW kreditne linije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285750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53454"/>
              </p:ext>
            </p:extLst>
          </p:nvPr>
        </p:nvGraphicFramePr>
        <p:xfrm>
          <a:off x="827584" y="1412776"/>
          <a:ext cx="6912768" cy="4173841"/>
        </p:xfrm>
        <a:graphic>
          <a:graphicData uri="http://schemas.openxmlformats.org/drawingml/2006/table">
            <a:tbl>
              <a:tblPr>
                <a:effectLst>
                  <a:innerShdw blurRad="342900">
                    <a:prstClr val="black">
                      <a:alpha val="90000"/>
                    </a:prstClr>
                  </a:innerShdw>
                </a:effectLst>
                <a:tableStyleId>{00A15C55-8517-42AA-B614-E9B94910E393}</a:tableStyleId>
              </a:tblPr>
              <a:tblGrid>
                <a:gridCol w="1944216"/>
                <a:gridCol w="2087336"/>
                <a:gridCol w="2881216"/>
              </a:tblGrid>
              <a:tr h="29005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CS" sz="16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Primer za dinarski kredit indeksiran u EUR</a:t>
                      </a:r>
                      <a:endParaRPr lang="sr-Latn-C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r-Latn-C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20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Iznos kredita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50.000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9503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Godišnja nominalna kamatna stopa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Latn-CS" sz="1400" b="1" i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Promenljiva k.s.</a:t>
                      </a:r>
                      <a:endParaRPr lang="sr-Latn-CS" sz="1400" b="1" i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5,95% + 6M EURIBOR promenljiva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6,95% fiksna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8232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500" b="1" i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</a:t>
                      </a:r>
                      <a:r>
                        <a:rPr lang="sr-Latn-CS" sz="1400" b="1" i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Fiksna k.s.</a:t>
                      </a:r>
                      <a:endParaRPr lang="sr-Latn-CS" sz="1400" b="1" i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69506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Rok otplate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36 meseci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Mesečno plaćanje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Promenljiva  k.s.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1.523,85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"/>
                      <a:endParaRPr lang="pl-PL" sz="1400" b="1" i="1" u="none" strike="noStrike" baseline="0" dirty="0" smtClean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Fiksna k.s.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361119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1.537,70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3127"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Ukupan iznos</a:t>
                      </a: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kredita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sa kamatom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          Promenljiva  k.s.</a:t>
                      </a:r>
                    </a:p>
                    <a:p>
                      <a:endParaRPr lang="sr-Latn-CS" sz="1400" dirty="0"/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54.858,56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93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               Fiksna k.s.</a:t>
                      </a:r>
                    </a:p>
                    <a:p>
                      <a:endParaRPr lang="sr-Latn-CS" sz="1400" dirty="0"/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55.357,30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90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Naknada</a:t>
                      </a:r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Banke 1 % </a:t>
                      </a:r>
                    </a:p>
                    <a:p>
                      <a:pPr algn="ctr" fontAlgn="b"/>
                      <a:r>
                        <a:rPr lang="pl-PL" sz="14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od iznosa kredita</a:t>
                      </a:r>
                      <a:endParaRPr lang="pl-PL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EUR 500</a:t>
                      </a:r>
                      <a:endParaRPr lang="pl-PL" sz="1400" b="1" i="1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5740773"/>
            <a:ext cx="5832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500" b="1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Vrednost 6M EURIBOR na dan 24.01. 2013. iznosi 0,353%</a:t>
            </a:r>
            <a:endParaRPr lang="sr-Latn-CS" sz="15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4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5643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Box 8"/>
          <p:cNvSpPr txBox="1">
            <a:spLocks noChangeArrowheads="1"/>
          </p:cNvSpPr>
          <p:nvPr/>
        </p:nvSpPr>
        <p:spPr bwMode="auto">
          <a:xfrm>
            <a:off x="-1" y="402873"/>
            <a:ext cx="5286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000" b="1" i="1" dirty="0" smtClean="0">
                <a:solidFill>
                  <a:schemeClr val="bg1"/>
                </a:solidFill>
                <a:latin typeface="Calibri" pitchFamily="34" charset="0"/>
              </a:rPr>
              <a:t>Kombank Agrar kredit za energetsku efikasnost </a:t>
            </a:r>
            <a:endParaRPr lang="sr-Latn-CS" sz="2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3796" name="Picture 9" descr="C:\Users\nikola.radivojevic\Desktop\powerpoint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285750"/>
            <a:ext cx="8509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26746988"/>
              </p:ext>
            </p:extLst>
          </p:nvPr>
        </p:nvGraphicFramePr>
        <p:xfrm>
          <a:off x="2654806" y="849619"/>
          <a:ext cx="6540425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856528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211960" y="2708920"/>
            <a:ext cx="2376264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4" name="Rounded Rectangle 3"/>
          <p:cNvSpPr/>
          <p:nvPr/>
        </p:nvSpPr>
        <p:spPr>
          <a:xfrm>
            <a:off x="4211960" y="5013176"/>
            <a:ext cx="2376264" cy="360040"/>
          </a:xfrm>
          <a:prstGeom prst="roundRect">
            <a:avLst/>
          </a:prstGeom>
          <a:solidFill>
            <a:schemeClr val="accent1">
              <a:alpha val="2000"/>
            </a:schemeClr>
          </a:solidFill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805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KB W Latin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KB W Latinica</Template>
  <TotalTime>4725</TotalTime>
  <Words>1062</Words>
  <Application>Microsoft Office PowerPoint</Application>
  <PresentationFormat>On-screen Show (4:3)</PresentationFormat>
  <Paragraphs>310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KB W Latinica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Milan Ćulafić</dc:creator>
  <cp:lastModifiedBy>Daniela Jovanovic</cp:lastModifiedBy>
  <cp:revision>588</cp:revision>
  <cp:lastPrinted>2012-05-29T11:36:33Z</cp:lastPrinted>
  <dcterms:created xsi:type="dcterms:W3CDTF">2012-03-20T11:12:57Z</dcterms:created>
  <dcterms:modified xsi:type="dcterms:W3CDTF">2013-10-29T13:10:40Z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0x010100F8EF98760CBA4A94994F13BA881038FA000E25BA14A99B6B41A2C73E1CBEE2A197</vt:lpwstr>
  </property>
  <property fmtid="{D5CDD505-2E9C-101B-9397-08002B2CF9AE}" pid="3" name="FormName">
    <vt:lpwstr/>
  </property>
  <property fmtid="{D5CDD505-2E9C-101B-9397-08002B2CF9AE}" pid="4" name="FormVersion">
    <vt:lpwstr/>
  </property>
  <property fmtid="{D5CDD505-2E9C-101B-9397-08002B2CF9AE}" pid="5" name="FormId">
    <vt:lpwstr/>
  </property>
  <property fmtid="{D5CDD505-2E9C-101B-9397-08002B2CF9AE}" pid="6" name="FormCategory">
    <vt:lpwstr/>
  </property>
  <property fmtid="{D5CDD505-2E9C-101B-9397-08002B2CF9AE}" pid="7" name="CustomContentTypeId">
    <vt:lpwstr/>
  </property>
  <property fmtid="{D5CDD505-2E9C-101B-9397-08002B2CF9AE}" pid="8" name="ShowInCatalog">
    <vt:lpwstr/>
  </property>
  <property fmtid="{D5CDD505-2E9C-101B-9397-08002B2CF9AE}" pid="9" name="FormDescription">
    <vt:lpwstr/>
  </property>
  <property fmtid="{D5CDD505-2E9C-101B-9397-08002B2CF9AE}" pid="10" name="FormLocale">
    <vt:lpwstr/>
  </property>
</Properties>
</file>