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8" r:id="rId2"/>
    <p:sldId id="26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12801600" cy="9601200" type="A3"/>
  <p:notesSz cx="9296400" cy="7010400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60" autoAdjust="0"/>
    <p:restoredTop sz="94660"/>
  </p:normalViewPr>
  <p:slideViewPr>
    <p:cSldViewPr>
      <p:cViewPr>
        <p:scale>
          <a:sx n="62" d="100"/>
          <a:sy n="62" d="100"/>
        </p:scale>
        <p:origin x="-600" y="-408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224803-1FDD-44FF-BF4F-5C392E815807}" type="doc">
      <dgm:prSet loTypeId="urn:microsoft.com/office/officeart/2005/8/layout/radial1" loCatId="cycle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453C5B09-B0BE-4416-A7C2-06E372A3EED9}">
      <dgm:prSet phldrT="[Text]" custT="1"/>
      <dgm:spPr/>
      <dgm:t>
        <a:bodyPr/>
        <a:lstStyle/>
        <a:p>
          <a:r>
            <a:rPr lang="sr-Latn-RS" sz="1800" b="1" dirty="0" smtClean="0"/>
            <a:t>Upravljanje informacijama</a:t>
          </a:r>
          <a:endParaRPr lang="en-US" sz="1800" b="1" dirty="0"/>
        </a:p>
      </dgm:t>
    </dgm:pt>
    <dgm:pt modelId="{496816C0-DB38-4EDC-9356-1FF5BD7500F6}" type="parTrans" cxnId="{35C56927-F52A-468E-8643-75DBC43C8129}">
      <dgm:prSet/>
      <dgm:spPr/>
      <dgm:t>
        <a:bodyPr/>
        <a:lstStyle/>
        <a:p>
          <a:endParaRPr lang="en-US"/>
        </a:p>
      </dgm:t>
    </dgm:pt>
    <dgm:pt modelId="{B76F3524-6DDD-4D32-88A2-C5BACB44E3BE}" type="sibTrans" cxnId="{35C56927-F52A-468E-8643-75DBC43C8129}">
      <dgm:prSet/>
      <dgm:spPr/>
      <dgm:t>
        <a:bodyPr/>
        <a:lstStyle/>
        <a:p>
          <a:endParaRPr lang="en-US"/>
        </a:p>
      </dgm:t>
    </dgm:pt>
    <dgm:pt modelId="{B967D0E0-F78B-4F49-8F60-25729A8166EC}">
      <dgm:prSet phldrT="[Text]" custT="1"/>
      <dgm:spPr/>
      <dgm:t>
        <a:bodyPr lIns="0" tIns="0" rIns="0" bIns="0"/>
        <a:lstStyle/>
        <a:p>
          <a:r>
            <a:rPr lang="sr-Latn-RS" sz="1400" dirty="0" smtClean="0"/>
            <a:t>WB</a:t>
          </a:r>
          <a:endParaRPr lang="en-US" sz="1400" dirty="0"/>
        </a:p>
      </dgm:t>
    </dgm:pt>
    <dgm:pt modelId="{17B75026-CED6-46FA-8AF2-9787FCCA5460}" type="parTrans" cxnId="{45C48BBD-C070-4495-8F9B-BB324F10F06F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0B9D14C3-4FC2-48CD-82EB-45983D6945CB}" type="sibTrans" cxnId="{45C48BBD-C070-4495-8F9B-BB324F10F06F}">
      <dgm:prSet/>
      <dgm:spPr/>
      <dgm:t>
        <a:bodyPr/>
        <a:lstStyle/>
        <a:p>
          <a:endParaRPr lang="en-US"/>
        </a:p>
      </dgm:t>
    </dgm:pt>
    <dgm:pt modelId="{8A1F86B7-5F1D-4A55-B42F-AD51E5620EB9}">
      <dgm:prSet phldrT="[Text]" custT="1"/>
      <dgm:spPr/>
      <dgm:t>
        <a:bodyPr lIns="0" tIns="0" rIns="0" bIns="0"/>
        <a:lstStyle/>
        <a:p>
          <a:r>
            <a:rPr lang="sr-Latn-RS" sz="900" dirty="0" smtClean="0"/>
            <a:t>Ministarstvo</a:t>
          </a:r>
          <a:r>
            <a:rPr lang="en-US" sz="900" dirty="0" smtClean="0"/>
            <a:t> </a:t>
          </a:r>
          <a:r>
            <a:rPr lang="sr-Latn-RS" sz="900" dirty="0" smtClean="0"/>
            <a:t>građevinarstva i urbanizma</a:t>
          </a:r>
          <a:endParaRPr lang="en-US" sz="900" dirty="0"/>
        </a:p>
      </dgm:t>
    </dgm:pt>
    <dgm:pt modelId="{5CDD037B-98C5-4D6C-87E4-DC6497B7D463}" type="parTrans" cxnId="{1A436DBD-FC0A-4D17-9415-2A5D8DCF3FA7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03D6A9B1-959E-4069-8B5A-7C9D5CFDB275}" type="sibTrans" cxnId="{1A436DBD-FC0A-4D17-9415-2A5D8DCF3FA7}">
      <dgm:prSet/>
      <dgm:spPr/>
      <dgm:t>
        <a:bodyPr/>
        <a:lstStyle/>
        <a:p>
          <a:endParaRPr lang="en-US"/>
        </a:p>
      </dgm:t>
    </dgm:pt>
    <dgm:pt modelId="{A0FF9518-A1C0-4619-AA3E-171980A85158}">
      <dgm:prSet phldrT="[Text]" custT="1"/>
      <dgm:spPr/>
      <dgm:t>
        <a:bodyPr lIns="0" tIns="0" rIns="0" bIns="0"/>
        <a:lstStyle/>
        <a:p>
          <a:r>
            <a:rPr lang="sr-Latn-RS" sz="900" dirty="0" smtClean="0"/>
            <a:t>Ministarstvo energetike</a:t>
          </a:r>
          <a:endParaRPr lang="en-US" sz="900" dirty="0"/>
        </a:p>
      </dgm:t>
    </dgm:pt>
    <dgm:pt modelId="{527A662F-551F-4539-BB10-D725EB9B2DB8}" type="parTrans" cxnId="{CCAC3D45-7099-402A-AEB5-9DEC42640BFD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5D6CC404-5E86-45C8-905E-4B361FF101F9}" type="sibTrans" cxnId="{CCAC3D45-7099-402A-AEB5-9DEC42640BFD}">
      <dgm:prSet/>
      <dgm:spPr/>
      <dgm:t>
        <a:bodyPr/>
        <a:lstStyle/>
        <a:p>
          <a:endParaRPr lang="en-US"/>
        </a:p>
      </dgm:t>
    </dgm:pt>
    <dgm:pt modelId="{BB2B5445-4C19-4C9B-B06D-F2F968EE76C8}">
      <dgm:prSet phldrT="[Text]" custT="1"/>
      <dgm:spPr/>
      <dgm:t>
        <a:bodyPr lIns="0" tIns="0" rIns="0" bIns="0"/>
        <a:lstStyle/>
        <a:p>
          <a:r>
            <a:rPr lang="sr-Latn-RS" sz="1400" dirty="0" smtClean="0"/>
            <a:t>Energetska</a:t>
          </a:r>
          <a:r>
            <a:rPr lang="sr-Latn-RS" sz="900" dirty="0" smtClean="0"/>
            <a:t> agencija</a:t>
          </a:r>
          <a:endParaRPr lang="en-US" sz="900" dirty="0"/>
        </a:p>
      </dgm:t>
    </dgm:pt>
    <dgm:pt modelId="{DD139AD0-7ABD-45B4-9874-CB6504B61847}" type="parTrans" cxnId="{A2C8383B-4CE0-4239-9F9F-DB42D4163CF6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60FFF01E-5605-41E1-AE4C-BD264A4F548B}" type="sibTrans" cxnId="{A2C8383B-4CE0-4239-9F9F-DB42D4163CF6}">
      <dgm:prSet/>
      <dgm:spPr/>
      <dgm:t>
        <a:bodyPr/>
        <a:lstStyle/>
        <a:p>
          <a:endParaRPr lang="en-US"/>
        </a:p>
      </dgm:t>
    </dgm:pt>
    <dgm:pt modelId="{2CE42590-D9BE-4CF6-96D3-81460535705E}">
      <dgm:prSet phldrT="[Text]" custT="1"/>
      <dgm:spPr/>
      <dgm:t>
        <a:bodyPr lIns="0" tIns="0" rIns="0" bIns="0"/>
        <a:lstStyle/>
        <a:p>
          <a:r>
            <a:rPr lang="sr-Latn-RS" sz="1400" dirty="0" smtClean="0"/>
            <a:t>IPA</a:t>
          </a:r>
          <a:endParaRPr lang="en-US" sz="1400" dirty="0"/>
        </a:p>
      </dgm:t>
    </dgm:pt>
    <dgm:pt modelId="{6672126A-D420-4251-9F10-0CF06CE64669}" type="parTrans" cxnId="{B72B893B-CFE1-4F02-9BA6-B27C351A6499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DD0FDE50-6086-4D96-80FF-CF646AA3DB91}" type="sibTrans" cxnId="{B72B893B-CFE1-4F02-9BA6-B27C351A6499}">
      <dgm:prSet/>
      <dgm:spPr/>
      <dgm:t>
        <a:bodyPr/>
        <a:lstStyle/>
        <a:p>
          <a:endParaRPr lang="en-US"/>
        </a:p>
      </dgm:t>
    </dgm:pt>
    <dgm:pt modelId="{CC5558EF-F366-476A-B7F2-313433FAE944}">
      <dgm:prSet phldrT="[Text]" custT="1"/>
      <dgm:spPr/>
      <dgm:t>
        <a:bodyPr lIns="0" tIns="0" rIns="0" bIns="0"/>
        <a:lstStyle/>
        <a:p>
          <a:r>
            <a:rPr lang="sr-Latn-RS" sz="1400" dirty="0" smtClean="0"/>
            <a:t>Stručna javnost</a:t>
          </a:r>
          <a:endParaRPr lang="en-US" sz="1400" dirty="0"/>
        </a:p>
      </dgm:t>
    </dgm:pt>
    <dgm:pt modelId="{6D81B8EF-5A96-4C73-8D41-BD1A977464BE}" type="parTrans" cxnId="{959EB676-8DD3-4BFE-9132-19F4AFCDF2A1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1861D272-BDDA-499A-A4F0-4B843ED9D400}" type="sibTrans" cxnId="{959EB676-8DD3-4BFE-9132-19F4AFCDF2A1}">
      <dgm:prSet/>
      <dgm:spPr/>
      <dgm:t>
        <a:bodyPr/>
        <a:lstStyle/>
        <a:p>
          <a:endParaRPr lang="en-US"/>
        </a:p>
      </dgm:t>
    </dgm:pt>
    <dgm:pt modelId="{B1E94E5C-55AB-4DC0-88F9-BB2F8E03E488}">
      <dgm:prSet phldrT="[Text]" custT="1"/>
      <dgm:spPr/>
      <dgm:t>
        <a:bodyPr lIns="0" tIns="0" rIns="0" bIns="0"/>
        <a:lstStyle/>
        <a:p>
          <a:r>
            <a:rPr lang="sr-Latn-RS" sz="1400" dirty="0" smtClean="0"/>
            <a:t>Sertifikatori</a:t>
          </a:r>
          <a:endParaRPr lang="en-US" sz="1400" dirty="0"/>
        </a:p>
      </dgm:t>
    </dgm:pt>
    <dgm:pt modelId="{21868B99-0ACB-4394-95FE-6429FE74F74F}" type="parTrans" cxnId="{FECA60F2-6D2D-4F58-B049-87938ED36AF6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3A067A22-1664-4E7D-9315-92DFC27D03E5}" type="sibTrans" cxnId="{FECA60F2-6D2D-4F58-B049-87938ED36AF6}">
      <dgm:prSet/>
      <dgm:spPr/>
      <dgm:t>
        <a:bodyPr/>
        <a:lstStyle/>
        <a:p>
          <a:endParaRPr lang="en-US"/>
        </a:p>
      </dgm:t>
    </dgm:pt>
    <dgm:pt modelId="{943110E7-C38A-4F98-9406-79987FE4E042}">
      <dgm:prSet phldrT="[Text]" custT="1"/>
      <dgm:spPr/>
      <dgm:t>
        <a:bodyPr lIns="0" tIns="0" rIns="0" bIns="0"/>
        <a:lstStyle/>
        <a:p>
          <a:r>
            <a:rPr lang="sr-Latn-RS" sz="1400" dirty="0" smtClean="0"/>
            <a:t>Investitori</a:t>
          </a:r>
          <a:endParaRPr lang="en-US" sz="1400" dirty="0"/>
        </a:p>
      </dgm:t>
    </dgm:pt>
    <dgm:pt modelId="{BDF6E691-92A4-469A-885B-3EEC7325298C}" type="parTrans" cxnId="{3EB22E16-1788-4EFE-8664-3DBCFB19E56B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3190DEE7-1148-40DB-9BFD-F1BA1037DC1A}" type="sibTrans" cxnId="{3EB22E16-1788-4EFE-8664-3DBCFB19E56B}">
      <dgm:prSet/>
      <dgm:spPr/>
      <dgm:t>
        <a:bodyPr/>
        <a:lstStyle/>
        <a:p>
          <a:endParaRPr lang="en-US"/>
        </a:p>
      </dgm:t>
    </dgm:pt>
    <dgm:pt modelId="{C1594897-E361-4CF0-97C6-5B451A13DBAE}">
      <dgm:prSet phldrT="[Text]" custT="1"/>
      <dgm:spPr/>
      <dgm:t>
        <a:bodyPr lIns="0" tIns="0" rIns="0" bIns="0"/>
        <a:lstStyle/>
        <a:p>
          <a:r>
            <a:rPr lang="sr-Latn-RS" sz="1400" dirty="0" smtClean="0"/>
            <a:t>Kompanije</a:t>
          </a:r>
          <a:endParaRPr lang="en-US" sz="1400" dirty="0"/>
        </a:p>
      </dgm:t>
    </dgm:pt>
    <dgm:pt modelId="{DE5F747F-FCA0-466A-9112-5F04FD6A69C7}" type="parTrans" cxnId="{F9C96CCA-662E-42B8-B265-D2D5CC33F9AA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D67BA296-856B-4BEA-8D9C-5022A3E69D61}" type="sibTrans" cxnId="{F9C96CCA-662E-42B8-B265-D2D5CC33F9AA}">
      <dgm:prSet/>
      <dgm:spPr/>
      <dgm:t>
        <a:bodyPr/>
        <a:lstStyle/>
        <a:p>
          <a:endParaRPr lang="en-US"/>
        </a:p>
      </dgm:t>
    </dgm:pt>
    <dgm:pt modelId="{BB9F9A5F-7160-4B3A-A987-0067CADD3440}">
      <dgm:prSet phldrT="[Text]" custT="1"/>
      <dgm:spPr/>
      <dgm:t>
        <a:bodyPr lIns="0" tIns="0" rIns="0" bIns="0"/>
        <a:lstStyle/>
        <a:p>
          <a:r>
            <a:rPr lang="sr-Latn-RS" sz="1400" noProof="0" dirty="0" smtClean="0"/>
            <a:t>Kompanije</a:t>
          </a:r>
        </a:p>
        <a:p>
          <a:r>
            <a:rPr lang="sr-Latn-RS" sz="900" noProof="0" dirty="0" smtClean="0"/>
            <a:t>za </a:t>
          </a:r>
          <a:r>
            <a:rPr lang="sr-Latn-RS" sz="1400" noProof="0" dirty="0" smtClean="0"/>
            <a:t>nekretnine</a:t>
          </a:r>
          <a:endParaRPr lang="sr-Latn-RS" sz="1400" noProof="0" dirty="0"/>
        </a:p>
      </dgm:t>
    </dgm:pt>
    <dgm:pt modelId="{A65AD88B-7D67-4718-9035-ED0AD7BF707F}" type="parTrans" cxnId="{F66E1449-E683-488D-AB35-2723F06D76FC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12ACFF27-0FED-4380-A0FD-A724353DB4FE}" type="sibTrans" cxnId="{F66E1449-E683-488D-AB35-2723F06D76FC}">
      <dgm:prSet/>
      <dgm:spPr/>
      <dgm:t>
        <a:bodyPr/>
        <a:lstStyle/>
        <a:p>
          <a:endParaRPr lang="en-US"/>
        </a:p>
      </dgm:t>
    </dgm:pt>
    <dgm:pt modelId="{C25C173D-1792-4471-8EB9-01B5D2AD1488}">
      <dgm:prSet phldrT="[Text]" custT="1"/>
      <dgm:spPr/>
      <dgm:t>
        <a:bodyPr lIns="0" tIns="0" rIns="0" bIns="0"/>
        <a:lstStyle/>
        <a:p>
          <a:r>
            <a:rPr lang="sr-Latn-RS" sz="1400" dirty="0" smtClean="0"/>
            <a:t>Lokalne samouprave</a:t>
          </a:r>
          <a:endParaRPr lang="en-US" sz="1400" dirty="0"/>
        </a:p>
      </dgm:t>
    </dgm:pt>
    <dgm:pt modelId="{BD6FDB0D-A3AB-461F-B3D5-9B55C4BE7400}" type="parTrans" cxnId="{A7160358-07FB-4FCC-8D25-6F13E4950E25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409F9213-4005-4AC0-A3AA-822AA559D1C6}" type="sibTrans" cxnId="{A7160358-07FB-4FCC-8D25-6F13E4950E25}">
      <dgm:prSet/>
      <dgm:spPr/>
      <dgm:t>
        <a:bodyPr/>
        <a:lstStyle/>
        <a:p>
          <a:endParaRPr lang="en-US"/>
        </a:p>
      </dgm:t>
    </dgm:pt>
    <dgm:pt modelId="{E5CBD351-E6C5-414D-B466-6C2F7522ACDD}">
      <dgm:prSet phldrT="[Text]" custT="1"/>
      <dgm:spPr/>
      <dgm:t>
        <a:bodyPr lIns="0" tIns="0" rIns="0" bIns="0"/>
        <a:lstStyle/>
        <a:p>
          <a:r>
            <a:rPr lang="sr-Latn-RS" sz="1400" dirty="0" smtClean="0"/>
            <a:t>Javni sektor</a:t>
          </a:r>
          <a:endParaRPr lang="en-US" sz="1400" dirty="0"/>
        </a:p>
      </dgm:t>
    </dgm:pt>
    <dgm:pt modelId="{CE41CC26-D670-4E59-8983-49E34D0FDE80}" type="parTrans" cxnId="{1E9232F9-37CF-44D5-BE8F-88C63A0BC12D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ECD90D70-7553-4BAB-8EC8-8F2E5AC4C24F}" type="sibTrans" cxnId="{1E9232F9-37CF-44D5-BE8F-88C63A0BC12D}">
      <dgm:prSet/>
      <dgm:spPr/>
      <dgm:t>
        <a:bodyPr/>
        <a:lstStyle/>
        <a:p>
          <a:endParaRPr lang="en-US"/>
        </a:p>
      </dgm:t>
    </dgm:pt>
    <dgm:pt modelId="{348ED3EB-BEB3-4635-82A8-E811F545CE71}">
      <dgm:prSet phldrT="[Text]" custT="1"/>
      <dgm:spPr/>
      <dgm:t>
        <a:bodyPr lIns="0" tIns="0" rIns="0" bIns="0"/>
        <a:lstStyle/>
        <a:p>
          <a:r>
            <a:rPr lang="sr-Latn-RS" sz="1400" dirty="0" smtClean="0"/>
            <a:t>GIZ</a:t>
          </a:r>
          <a:endParaRPr lang="en-US" sz="1400" dirty="0"/>
        </a:p>
      </dgm:t>
    </dgm:pt>
    <dgm:pt modelId="{620EF14E-D5C2-4468-AC32-43E00054C45B}" type="parTrans" cxnId="{93ECB056-F01F-422C-8B8A-CF1BBDE46E87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C0E63F2B-55F1-41B7-BE8D-C36F97AE174D}" type="sibTrans" cxnId="{93ECB056-F01F-422C-8B8A-CF1BBDE46E87}">
      <dgm:prSet/>
      <dgm:spPr/>
      <dgm:t>
        <a:bodyPr/>
        <a:lstStyle/>
        <a:p>
          <a:endParaRPr lang="en-US"/>
        </a:p>
      </dgm:t>
    </dgm:pt>
    <dgm:pt modelId="{341D8703-9351-4359-9D24-68B8DCE5CDE0}" type="pres">
      <dgm:prSet presAssocID="{5A224803-1FDD-44FF-BF4F-5C392E81580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8822F17-4859-494F-8B95-EA1190945AB7}" type="pres">
      <dgm:prSet presAssocID="{453C5B09-B0BE-4416-A7C2-06E372A3EED9}" presName="centerShape" presStyleLbl="node0" presStyleIdx="0" presStyleCnt="1" custScaleX="161051" custScaleY="161051"/>
      <dgm:spPr/>
      <dgm:t>
        <a:bodyPr/>
        <a:lstStyle/>
        <a:p>
          <a:endParaRPr lang="en-US"/>
        </a:p>
      </dgm:t>
    </dgm:pt>
    <dgm:pt modelId="{AC9CE57C-C419-498C-8A87-24F4F6F6A87C}" type="pres">
      <dgm:prSet presAssocID="{17B75026-CED6-46FA-8AF2-9787FCCA5460}" presName="Name9" presStyleLbl="parChTrans1D2" presStyleIdx="0" presStyleCnt="13"/>
      <dgm:spPr/>
      <dgm:t>
        <a:bodyPr/>
        <a:lstStyle/>
        <a:p>
          <a:endParaRPr lang="en-US"/>
        </a:p>
      </dgm:t>
    </dgm:pt>
    <dgm:pt modelId="{CAB2AFAD-429C-44AC-B19B-DB593D8030C8}" type="pres">
      <dgm:prSet presAssocID="{17B75026-CED6-46FA-8AF2-9787FCCA5460}" presName="connTx" presStyleLbl="parChTrans1D2" presStyleIdx="0" presStyleCnt="13"/>
      <dgm:spPr/>
      <dgm:t>
        <a:bodyPr/>
        <a:lstStyle/>
        <a:p>
          <a:endParaRPr lang="en-US"/>
        </a:p>
      </dgm:t>
    </dgm:pt>
    <dgm:pt modelId="{107B7A9B-1A96-4F54-8F57-B229ACC00D58}" type="pres">
      <dgm:prSet presAssocID="{B967D0E0-F78B-4F49-8F60-25729A8166EC}" presName="node" presStyleLbl="node1" presStyleIdx="0" presStyleCnt="13" custScaleX="133100" custScaleY="133100">
        <dgm:presLayoutVars>
          <dgm:bulletEnabled val="1"/>
        </dgm:presLayoutVars>
      </dgm:prSet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5BCB4136-0642-492A-9E46-F0AB80DD4F02}" type="pres">
      <dgm:prSet presAssocID="{5CDD037B-98C5-4D6C-87E4-DC6497B7D463}" presName="Name9" presStyleLbl="parChTrans1D2" presStyleIdx="1" presStyleCnt="13"/>
      <dgm:spPr/>
      <dgm:t>
        <a:bodyPr/>
        <a:lstStyle/>
        <a:p>
          <a:endParaRPr lang="en-US"/>
        </a:p>
      </dgm:t>
    </dgm:pt>
    <dgm:pt modelId="{0D03802B-97F4-45C6-AACB-19A1FC29C26F}" type="pres">
      <dgm:prSet presAssocID="{5CDD037B-98C5-4D6C-87E4-DC6497B7D463}" presName="connTx" presStyleLbl="parChTrans1D2" presStyleIdx="1" presStyleCnt="13"/>
      <dgm:spPr/>
      <dgm:t>
        <a:bodyPr/>
        <a:lstStyle/>
        <a:p>
          <a:endParaRPr lang="en-US"/>
        </a:p>
      </dgm:t>
    </dgm:pt>
    <dgm:pt modelId="{2FC32E98-DA3C-4C51-8C5E-0978FE64E635}" type="pres">
      <dgm:prSet presAssocID="{8A1F86B7-5F1D-4A55-B42F-AD51E5620EB9}" presName="node" presStyleLbl="node1" presStyleIdx="1" presStyleCnt="13" custScaleX="133100" custScaleY="133100">
        <dgm:presLayoutVars>
          <dgm:bulletEnabled val="1"/>
        </dgm:presLayoutVars>
      </dgm:prSet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D75C5CC6-51F2-49B2-85C3-0B4534A20D68}" type="pres">
      <dgm:prSet presAssocID="{527A662F-551F-4539-BB10-D725EB9B2DB8}" presName="Name9" presStyleLbl="parChTrans1D2" presStyleIdx="2" presStyleCnt="13"/>
      <dgm:spPr/>
      <dgm:t>
        <a:bodyPr/>
        <a:lstStyle/>
        <a:p>
          <a:endParaRPr lang="en-US"/>
        </a:p>
      </dgm:t>
    </dgm:pt>
    <dgm:pt modelId="{C297DD21-0507-4202-B663-073393804A30}" type="pres">
      <dgm:prSet presAssocID="{527A662F-551F-4539-BB10-D725EB9B2DB8}" presName="connTx" presStyleLbl="parChTrans1D2" presStyleIdx="2" presStyleCnt="13"/>
      <dgm:spPr/>
      <dgm:t>
        <a:bodyPr/>
        <a:lstStyle/>
        <a:p>
          <a:endParaRPr lang="en-US"/>
        </a:p>
      </dgm:t>
    </dgm:pt>
    <dgm:pt modelId="{597E68E4-F18D-4877-8D20-FDA480B5F4E4}" type="pres">
      <dgm:prSet presAssocID="{A0FF9518-A1C0-4619-AA3E-171980A85158}" presName="node" presStyleLbl="node1" presStyleIdx="2" presStyleCnt="13" custScaleX="133100" custScaleY="133100">
        <dgm:presLayoutVars>
          <dgm:bulletEnabled val="1"/>
        </dgm:presLayoutVars>
      </dgm:prSet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9D1AF2B7-0199-4081-AF16-3E861AF30E0D}" type="pres">
      <dgm:prSet presAssocID="{DD139AD0-7ABD-45B4-9874-CB6504B61847}" presName="Name9" presStyleLbl="parChTrans1D2" presStyleIdx="3" presStyleCnt="13"/>
      <dgm:spPr/>
      <dgm:t>
        <a:bodyPr/>
        <a:lstStyle/>
        <a:p>
          <a:endParaRPr lang="en-US"/>
        </a:p>
      </dgm:t>
    </dgm:pt>
    <dgm:pt modelId="{62D6E35C-AD10-459A-96EE-A345B99F5EF2}" type="pres">
      <dgm:prSet presAssocID="{DD139AD0-7ABD-45B4-9874-CB6504B61847}" presName="connTx" presStyleLbl="parChTrans1D2" presStyleIdx="3" presStyleCnt="13"/>
      <dgm:spPr/>
      <dgm:t>
        <a:bodyPr/>
        <a:lstStyle/>
        <a:p>
          <a:endParaRPr lang="en-US"/>
        </a:p>
      </dgm:t>
    </dgm:pt>
    <dgm:pt modelId="{EDFD4A18-3606-452A-B392-83AF014BDA43}" type="pres">
      <dgm:prSet presAssocID="{BB2B5445-4C19-4C9B-B06D-F2F968EE76C8}" presName="node" presStyleLbl="node1" presStyleIdx="3" presStyleCnt="13" custScaleX="133100" custScaleY="133100">
        <dgm:presLayoutVars>
          <dgm:bulletEnabled val="1"/>
        </dgm:presLayoutVars>
      </dgm:prSet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8675DD5D-58CE-4463-836C-E0E9642E1DFF}" type="pres">
      <dgm:prSet presAssocID="{6672126A-D420-4251-9F10-0CF06CE64669}" presName="Name9" presStyleLbl="parChTrans1D2" presStyleIdx="4" presStyleCnt="13"/>
      <dgm:spPr/>
      <dgm:t>
        <a:bodyPr/>
        <a:lstStyle/>
        <a:p>
          <a:endParaRPr lang="en-US"/>
        </a:p>
      </dgm:t>
    </dgm:pt>
    <dgm:pt modelId="{E72051BD-E5BB-470C-8C39-810CA9449932}" type="pres">
      <dgm:prSet presAssocID="{6672126A-D420-4251-9F10-0CF06CE64669}" presName="connTx" presStyleLbl="parChTrans1D2" presStyleIdx="4" presStyleCnt="13"/>
      <dgm:spPr/>
      <dgm:t>
        <a:bodyPr/>
        <a:lstStyle/>
        <a:p>
          <a:endParaRPr lang="en-US"/>
        </a:p>
      </dgm:t>
    </dgm:pt>
    <dgm:pt modelId="{9CC7204E-4DAD-4DD6-869E-2059E42311F9}" type="pres">
      <dgm:prSet presAssocID="{2CE42590-D9BE-4CF6-96D3-81460535705E}" presName="node" presStyleLbl="node1" presStyleIdx="4" presStyleCnt="13" custScaleX="133100" custScaleY="133100">
        <dgm:presLayoutVars>
          <dgm:bulletEnabled val="1"/>
        </dgm:presLayoutVars>
      </dgm:prSet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DF3EDCEB-A78E-4217-B152-DDB2A390D8BA}" type="pres">
      <dgm:prSet presAssocID="{620EF14E-D5C2-4468-AC32-43E00054C45B}" presName="Name9" presStyleLbl="parChTrans1D2" presStyleIdx="5" presStyleCnt="13"/>
      <dgm:spPr/>
      <dgm:t>
        <a:bodyPr/>
        <a:lstStyle/>
        <a:p>
          <a:endParaRPr lang="en-US"/>
        </a:p>
      </dgm:t>
    </dgm:pt>
    <dgm:pt modelId="{4175E2F5-D23C-4EF4-B720-19E5E509D44D}" type="pres">
      <dgm:prSet presAssocID="{620EF14E-D5C2-4468-AC32-43E00054C45B}" presName="connTx" presStyleLbl="parChTrans1D2" presStyleIdx="5" presStyleCnt="13"/>
      <dgm:spPr/>
      <dgm:t>
        <a:bodyPr/>
        <a:lstStyle/>
        <a:p>
          <a:endParaRPr lang="en-US"/>
        </a:p>
      </dgm:t>
    </dgm:pt>
    <dgm:pt modelId="{D07CDDCE-762E-4C4D-BB2B-DE1BC46918F4}" type="pres">
      <dgm:prSet presAssocID="{348ED3EB-BEB3-4635-82A8-E811F545CE71}" presName="node" presStyleLbl="node1" presStyleIdx="5" presStyleCnt="13" custScaleX="133100" custScaleY="133100">
        <dgm:presLayoutVars>
          <dgm:bulletEnabled val="1"/>
        </dgm:presLayoutVars>
      </dgm:prSet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EA2009F5-F395-4693-814F-7021E246982B}" type="pres">
      <dgm:prSet presAssocID="{6D81B8EF-5A96-4C73-8D41-BD1A977464BE}" presName="Name9" presStyleLbl="parChTrans1D2" presStyleIdx="6" presStyleCnt="13"/>
      <dgm:spPr/>
      <dgm:t>
        <a:bodyPr/>
        <a:lstStyle/>
        <a:p>
          <a:endParaRPr lang="en-US"/>
        </a:p>
      </dgm:t>
    </dgm:pt>
    <dgm:pt modelId="{6B5FEF06-C024-4689-ADA4-2160B663580D}" type="pres">
      <dgm:prSet presAssocID="{6D81B8EF-5A96-4C73-8D41-BD1A977464BE}" presName="connTx" presStyleLbl="parChTrans1D2" presStyleIdx="6" presStyleCnt="13"/>
      <dgm:spPr/>
      <dgm:t>
        <a:bodyPr/>
        <a:lstStyle/>
        <a:p>
          <a:endParaRPr lang="en-US"/>
        </a:p>
      </dgm:t>
    </dgm:pt>
    <dgm:pt modelId="{4EB7895F-E5CF-4F55-97BE-0D40869EFD7C}" type="pres">
      <dgm:prSet presAssocID="{CC5558EF-F366-476A-B7F2-313433FAE944}" presName="node" presStyleLbl="node1" presStyleIdx="6" presStyleCnt="13" custScaleX="133100" custScaleY="133100">
        <dgm:presLayoutVars>
          <dgm:bulletEnabled val="1"/>
        </dgm:presLayoutVars>
      </dgm:prSet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A6BDB017-52DE-437D-BF98-F23861667852}" type="pres">
      <dgm:prSet presAssocID="{21868B99-0ACB-4394-95FE-6429FE74F74F}" presName="Name9" presStyleLbl="parChTrans1D2" presStyleIdx="7" presStyleCnt="13"/>
      <dgm:spPr/>
      <dgm:t>
        <a:bodyPr/>
        <a:lstStyle/>
        <a:p>
          <a:endParaRPr lang="en-US"/>
        </a:p>
      </dgm:t>
    </dgm:pt>
    <dgm:pt modelId="{D8EC1EA1-2F2D-4DFE-B608-6FE0C05E31CE}" type="pres">
      <dgm:prSet presAssocID="{21868B99-0ACB-4394-95FE-6429FE74F74F}" presName="connTx" presStyleLbl="parChTrans1D2" presStyleIdx="7" presStyleCnt="13"/>
      <dgm:spPr/>
      <dgm:t>
        <a:bodyPr/>
        <a:lstStyle/>
        <a:p>
          <a:endParaRPr lang="en-US"/>
        </a:p>
      </dgm:t>
    </dgm:pt>
    <dgm:pt modelId="{DBD775CE-87B3-41D4-AA44-711AE0E1E1D2}" type="pres">
      <dgm:prSet presAssocID="{B1E94E5C-55AB-4DC0-88F9-BB2F8E03E488}" presName="node" presStyleLbl="node1" presStyleIdx="7" presStyleCnt="13" custScaleX="133100" custScaleY="133100">
        <dgm:presLayoutVars>
          <dgm:bulletEnabled val="1"/>
        </dgm:presLayoutVars>
      </dgm:prSet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A57B5F82-952C-4EE4-932E-7E46A1C8CF31}" type="pres">
      <dgm:prSet presAssocID="{BDF6E691-92A4-469A-885B-3EEC7325298C}" presName="Name9" presStyleLbl="parChTrans1D2" presStyleIdx="8" presStyleCnt="13"/>
      <dgm:spPr/>
      <dgm:t>
        <a:bodyPr/>
        <a:lstStyle/>
        <a:p>
          <a:endParaRPr lang="en-US"/>
        </a:p>
      </dgm:t>
    </dgm:pt>
    <dgm:pt modelId="{1AA504B5-10DC-41F2-8182-D8DA6479142C}" type="pres">
      <dgm:prSet presAssocID="{BDF6E691-92A4-469A-885B-3EEC7325298C}" presName="connTx" presStyleLbl="parChTrans1D2" presStyleIdx="8" presStyleCnt="13"/>
      <dgm:spPr/>
      <dgm:t>
        <a:bodyPr/>
        <a:lstStyle/>
        <a:p>
          <a:endParaRPr lang="en-US"/>
        </a:p>
      </dgm:t>
    </dgm:pt>
    <dgm:pt modelId="{EACF4419-2B8B-4E1C-BAB4-72CCC596BC55}" type="pres">
      <dgm:prSet presAssocID="{943110E7-C38A-4F98-9406-79987FE4E042}" presName="node" presStyleLbl="node1" presStyleIdx="8" presStyleCnt="13" custScaleX="133100" custScaleY="133100">
        <dgm:presLayoutVars>
          <dgm:bulletEnabled val="1"/>
        </dgm:presLayoutVars>
      </dgm:prSet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1CB90B51-7B14-4875-84FC-81D0594D109F}" type="pres">
      <dgm:prSet presAssocID="{DE5F747F-FCA0-466A-9112-5F04FD6A69C7}" presName="Name9" presStyleLbl="parChTrans1D2" presStyleIdx="9" presStyleCnt="13"/>
      <dgm:spPr/>
      <dgm:t>
        <a:bodyPr/>
        <a:lstStyle/>
        <a:p>
          <a:endParaRPr lang="en-US"/>
        </a:p>
      </dgm:t>
    </dgm:pt>
    <dgm:pt modelId="{DF2EB81C-2688-4197-8291-2ACC4070293C}" type="pres">
      <dgm:prSet presAssocID="{DE5F747F-FCA0-466A-9112-5F04FD6A69C7}" presName="connTx" presStyleLbl="parChTrans1D2" presStyleIdx="9" presStyleCnt="13"/>
      <dgm:spPr/>
      <dgm:t>
        <a:bodyPr/>
        <a:lstStyle/>
        <a:p>
          <a:endParaRPr lang="en-US"/>
        </a:p>
      </dgm:t>
    </dgm:pt>
    <dgm:pt modelId="{A5396056-E11D-4DFF-95E8-B353B20EC5AE}" type="pres">
      <dgm:prSet presAssocID="{C1594897-E361-4CF0-97C6-5B451A13DBAE}" presName="node" presStyleLbl="node1" presStyleIdx="9" presStyleCnt="13" custScaleX="133100" custScaleY="133100">
        <dgm:presLayoutVars>
          <dgm:bulletEnabled val="1"/>
        </dgm:presLayoutVars>
      </dgm:prSet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3996841F-378A-410F-B6DA-EBA9DA41CA65}" type="pres">
      <dgm:prSet presAssocID="{A65AD88B-7D67-4718-9035-ED0AD7BF707F}" presName="Name9" presStyleLbl="parChTrans1D2" presStyleIdx="10" presStyleCnt="13"/>
      <dgm:spPr/>
      <dgm:t>
        <a:bodyPr/>
        <a:lstStyle/>
        <a:p>
          <a:endParaRPr lang="en-US"/>
        </a:p>
      </dgm:t>
    </dgm:pt>
    <dgm:pt modelId="{72446097-DF98-4949-9FCD-7BAE14A14123}" type="pres">
      <dgm:prSet presAssocID="{A65AD88B-7D67-4718-9035-ED0AD7BF707F}" presName="connTx" presStyleLbl="parChTrans1D2" presStyleIdx="10" presStyleCnt="13"/>
      <dgm:spPr/>
      <dgm:t>
        <a:bodyPr/>
        <a:lstStyle/>
        <a:p>
          <a:endParaRPr lang="en-US"/>
        </a:p>
      </dgm:t>
    </dgm:pt>
    <dgm:pt modelId="{AF23717A-03BE-4DC7-A26D-8CD550474E25}" type="pres">
      <dgm:prSet presAssocID="{BB9F9A5F-7160-4B3A-A987-0067CADD3440}" presName="node" presStyleLbl="node1" presStyleIdx="10" presStyleCnt="13" custScaleX="133100" custScaleY="133100">
        <dgm:presLayoutVars>
          <dgm:bulletEnabled val="1"/>
        </dgm:presLayoutVars>
      </dgm:prSet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C4A8E2ED-9875-4E60-A678-53CF7013FD13}" type="pres">
      <dgm:prSet presAssocID="{BD6FDB0D-A3AB-461F-B3D5-9B55C4BE7400}" presName="Name9" presStyleLbl="parChTrans1D2" presStyleIdx="11" presStyleCnt="13"/>
      <dgm:spPr/>
      <dgm:t>
        <a:bodyPr/>
        <a:lstStyle/>
        <a:p>
          <a:endParaRPr lang="en-US"/>
        </a:p>
      </dgm:t>
    </dgm:pt>
    <dgm:pt modelId="{DA5EEEB0-095C-48D2-966F-73B33FE6CA9D}" type="pres">
      <dgm:prSet presAssocID="{BD6FDB0D-A3AB-461F-B3D5-9B55C4BE7400}" presName="connTx" presStyleLbl="parChTrans1D2" presStyleIdx="11" presStyleCnt="13"/>
      <dgm:spPr/>
      <dgm:t>
        <a:bodyPr/>
        <a:lstStyle/>
        <a:p>
          <a:endParaRPr lang="en-US"/>
        </a:p>
      </dgm:t>
    </dgm:pt>
    <dgm:pt modelId="{42C0F508-5655-4970-BB50-9CFF97926268}" type="pres">
      <dgm:prSet presAssocID="{C25C173D-1792-4471-8EB9-01B5D2AD1488}" presName="node" presStyleLbl="node1" presStyleIdx="11" presStyleCnt="13" custScaleX="133100" custScaleY="133100">
        <dgm:presLayoutVars>
          <dgm:bulletEnabled val="1"/>
        </dgm:presLayoutVars>
      </dgm:prSet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  <dgm:pt modelId="{EB3EF88E-5360-4177-9ED4-BDA1A72E6C37}" type="pres">
      <dgm:prSet presAssocID="{CE41CC26-D670-4E59-8983-49E34D0FDE80}" presName="Name9" presStyleLbl="parChTrans1D2" presStyleIdx="12" presStyleCnt="13"/>
      <dgm:spPr/>
      <dgm:t>
        <a:bodyPr/>
        <a:lstStyle/>
        <a:p>
          <a:endParaRPr lang="en-US"/>
        </a:p>
      </dgm:t>
    </dgm:pt>
    <dgm:pt modelId="{02D081B5-F1EB-4B87-BB65-56A6E60576CB}" type="pres">
      <dgm:prSet presAssocID="{CE41CC26-D670-4E59-8983-49E34D0FDE80}" presName="connTx" presStyleLbl="parChTrans1D2" presStyleIdx="12" presStyleCnt="13"/>
      <dgm:spPr/>
      <dgm:t>
        <a:bodyPr/>
        <a:lstStyle/>
        <a:p>
          <a:endParaRPr lang="en-US"/>
        </a:p>
      </dgm:t>
    </dgm:pt>
    <dgm:pt modelId="{D44FB5B6-F58D-4194-9370-8580DCEA3689}" type="pres">
      <dgm:prSet presAssocID="{E5CBD351-E6C5-414D-B466-6C2F7522ACDD}" presName="node" presStyleLbl="node1" presStyleIdx="12" presStyleCnt="13" custScaleX="133100" custScaleY="133100">
        <dgm:presLayoutVars>
          <dgm:bulletEnabled val="1"/>
        </dgm:presLayoutVars>
      </dgm:prSet>
      <dgm:spPr>
        <a:prstGeom prst="flowChartDecision">
          <a:avLst/>
        </a:prstGeom>
      </dgm:spPr>
      <dgm:t>
        <a:bodyPr/>
        <a:lstStyle/>
        <a:p>
          <a:endParaRPr lang="en-US"/>
        </a:p>
      </dgm:t>
    </dgm:pt>
  </dgm:ptLst>
  <dgm:cxnLst>
    <dgm:cxn modelId="{99C15EC5-3F89-4036-A516-48F78637B952}" type="presOf" srcId="{CE41CC26-D670-4E59-8983-49E34D0FDE80}" destId="{EB3EF88E-5360-4177-9ED4-BDA1A72E6C37}" srcOrd="0" destOrd="0" presId="urn:microsoft.com/office/officeart/2005/8/layout/radial1"/>
    <dgm:cxn modelId="{EF221BDC-F31F-4324-803D-6BB8962FE660}" type="presOf" srcId="{2CE42590-D9BE-4CF6-96D3-81460535705E}" destId="{9CC7204E-4DAD-4DD6-869E-2059E42311F9}" srcOrd="0" destOrd="0" presId="urn:microsoft.com/office/officeart/2005/8/layout/radial1"/>
    <dgm:cxn modelId="{1E9232F9-37CF-44D5-BE8F-88C63A0BC12D}" srcId="{453C5B09-B0BE-4416-A7C2-06E372A3EED9}" destId="{E5CBD351-E6C5-414D-B466-6C2F7522ACDD}" srcOrd="12" destOrd="0" parTransId="{CE41CC26-D670-4E59-8983-49E34D0FDE80}" sibTransId="{ECD90D70-7553-4BAB-8EC8-8F2E5AC4C24F}"/>
    <dgm:cxn modelId="{A420BDAF-D3EB-41BF-AFED-13338ADDBA17}" type="presOf" srcId="{BDF6E691-92A4-469A-885B-3EEC7325298C}" destId="{1AA504B5-10DC-41F2-8182-D8DA6479142C}" srcOrd="1" destOrd="0" presId="urn:microsoft.com/office/officeart/2005/8/layout/radial1"/>
    <dgm:cxn modelId="{1A436DBD-FC0A-4D17-9415-2A5D8DCF3FA7}" srcId="{453C5B09-B0BE-4416-A7C2-06E372A3EED9}" destId="{8A1F86B7-5F1D-4A55-B42F-AD51E5620EB9}" srcOrd="1" destOrd="0" parTransId="{5CDD037B-98C5-4D6C-87E4-DC6497B7D463}" sibTransId="{03D6A9B1-959E-4069-8B5A-7C9D5CFDB275}"/>
    <dgm:cxn modelId="{D4D1ADB8-EBAD-4D1C-A707-5701A12A2F4F}" type="presOf" srcId="{17B75026-CED6-46FA-8AF2-9787FCCA5460}" destId="{AC9CE57C-C419-498C-8A87-24F4F6F6A87C}" srcOrd="0" destOrd="0" presId="urn:microsoft.com/office/officeart/2005/8/layout/radial1"/>
    <dgm:cxn modelId="{43AD3DBF-9A71-450A-87E7-FA60CEA731CE}" type="presOf" srcId="{6672126A-D420-4251-9F10-0CF06CE64669}" destId="{E72051BD-E5BB-470C-8C39-810CA9449932}" srcOrd="1" destOrd="0" presId="urn:microsoft.com/office/officeart/2005/8/layout/radial1"/>
    <dgm:cxn modelId="{21C6D4BB-5A01-46FB-9781-3845528BF690}" type="presOf" srcId="{A65AD88B-7D67-4718-9035-ED0AD7BF707F}" destId="{3996841F-378A-410F-B6DA-EBA9DA41CA65}" srcOrd="0" destOrd="0" presId="urn:microsoft.com/office/officeart/2005/8/layout/radial1"/>
    <dgm:cxn modelId="{3D6042B3-C2E8-4209-9A28-C3C467A33C24}" type="presOf" srcId="{17B75026-CED6-46FA-8AF2-9787FCCA5460}" destId="{CAB2AFAD-429C-44AC-B19B-DB593D8030C8}" srcOrd="1" destOrd="0" presId="urn:microsoft.com/office/officeart/2005/8/layout/radial1"/>
    <dgm:cxn modelId="{F8BBB7EC-4F81-4D54-9C3F-0B6040DF8835}" type="presOf" srcId="{620EF14E-D5C2-4468-AC32-43E00054C45B}" destId="{4175E2F5-D23C-4EF4-B720-19E5E509D44D}" srcOrd="1" destOrd="0" presId="urn:microsoft.com/office/officeart/2005/8/layout/radial1"/>
    <dgm:cxn modelId="{01CD4AF7-E5DA-4A61-BBDB-9F64C5BC31DC}" type="presOf" srcId="{B967D0E0-F78B-4F49-8F60-25729A8166EC}" destId="{107B7A9B-1A96-4F54-8F57-B229ACC00D58}" srcOrd="0" destOrd="0" presId="urn:microsoft.com/office/officeart/2005/8/layout/radial1"/>
    <dgm:cxn modelId="{B97121DF-54C7-47D3-A0DC-95E215EC05B8}" type="presOf" srcId="{527A662F-551F-4539-BB10-D725EB9B2DB8}" destId="{C297DD21-0507-4202-B663-073393804A30}" srcOrd="1" destOrd="0" presId="urn:microsoft.com/office/officeart/2005/8/layout/radial1"/>
    <dgm:cxn modelId="{A7160358-07FB-4FCC-8D25-6F13E4950E25}" srcId="{453C5B09-B0BE-4416-A7C2-06E372A3EED9}" destId="{C25C173D-1792-4471-8EB9-01B5D2AD1488}" srcOrd="11" destOrd="0" parTransId="{BD6FDB0D-A3AB-461F-B3D5-9B55C4BE7400}" sibTransId="{409F9213-4005-4AC0-A3AA-822AA559D1C6}"/>
    <dgm:cxn modelId="{0B0A6719-F41B-402B-9272-D20A2D7566DC}" type="presOf" srcId="{21868B99-0ACB-4394-95FE-6429FE74F74F}" destId="{A6BDB017-52DE-437D-BF98-F23861667852}" srcOrd="0" destOrd="0" presId="urn:microsoft.com/office/officeart/2005/8/layout/radial1"/>
    <dgm:cxn modelId="{60323945-050C-4C20-9A3E-028ECE48944C}" type="presOf" srcId="{5A224803-1FDD-44FF-BF4F-5C392E815807}" destId="{341D8703-9351-4359-9D24-68B8DCE5CDE0}" srcOrd="0" destOrd="0" presId="urn:microsoft.com/office/officeart/2005/8/layout/radial1"/>
    <dgm:cxn modelId="{718FD0EF-D916-468F-8213-C641C9FFB32E}" type="presOf" srcId="{21868B99-0ACB-4394-95FE-6429FE74F74F}" destId="{D8EC1EA1-2F2D-4DFE-B608-6FE0C05E31CE}" srcOrd="1" destOrd="0" presId="urn:microsoft.com/office/officeart/2005/8/layout/radial1"/>
    <dgm:cxn modelId="{A2C8383B-4CE0-4239-9F9F-DB42D4163CF6}" srcId="{453C5B09-B0BE-4416-A7C2-06E372A3EED9}" destId="{BB2B5445-4C19-4C9B-B06D-F2F968EE76C8}" srcOrd="3" destOrd="0" parTransId="{DD139AD0-7ABD-45B4-9874-CB6504B61847}" sibTransId="{60FFF01E-5605-41E1-AE4C-BD264A4F548B}"/>
    <dgm:cxn modelId="{FECA60F2-6D2D-4F58-B049-87938ED36AF6}" srcId="{453C5B09-B0BE-4416-A7C2-06E372A3EED9}" destId="{B1E94E5C-55AB-4DC0-88F9-BB2F8E03E488}" srcOrd="7" destOrd="0" parTransId="{21868B99-0ACB-4394-95FE-6429FE74F74F}" sibTransId="{3A067A22-1664-4E7D-9315-92DFC27D03E5}"/>
    <dgm:cxn modelId="{A9F34893-3071-4D2B-B434-9337CFE32663}" type="presOf" srcId="{BDF6E691-92A4-469A-885B-3EEC7325298C}" destId="{A57B5F82-952C-4EE4-932E-7E46A1C8CF31}" srcOrd="0" destOrd="0" presId="urn:microsoft.com/office/officeart/2005/8/layout/radial1"/>
    <dgm:cxn modelId="{4E0679FB-3E80-4D72-832D-AE853F7CEC0A}" type="presOf" srcId="{BB9F9A5F-7160-4B3A-A987-0067CADD3440}" destId="{AF23717A-03BE-4DC7-A26D-8CD550474E25}" srcOrd="0" destOrd="0" presId="urn:microsoft.com/office/officeart/2005/8/layout/radial1"/>
    <dgm:cxn modelId="{1E8CF1B6-186D-473D-A03E-59B8F9630F0E}" type="presOf" srcId="{C1594897-E361-4CF0-97C6-5B451A13DBAE}" destId="{A5396056-E11D-4DFF-95E8-B353B20EC5AE}" srcOrd="0" destOrd="0" presId="urn:microsoft.com/office/officeart/2005/8/layout/radial1"/>
    <dgm:cxn modelId="{DE0E80DA-065C-43F9-8035-0E05D7263003}" type="presOf" srcId="{CC5558EF-F366-476A-B7F2-313433FAE944}" destId="{4EB7895F-E5CF-4F55-97BE-0D40869EFD7C}" srcOrd="0" destOrd="0" presId="urn:microsoft.com/office/officeart/2005/8/layout/radial1"/>
    <dgm:cxn modelId="{F9C96CCA-662E-42B8-B265-D2D5CC33F9AA}" srcId="{453C5B09-B0BE-4416-A7C2-06E372A3EED9}" destId="{C1594897-E361-4CF0-97C6-5B451A13DBAE}" srcOrd="9" destOrd="0" parTransId="{DE5F747F-FCA0-466A-9112-5F04FD6A69C7}" sibTransId="{D67BA296-856B-4BEA-8D9C-5022A3E69D61}"/>
    <dgm:cxn modelId="{56A03C91-43DF-4CBB-964E-0C000BE0D999}" type="presOf" srcId="{453C5B09-B0BE-4416-A7C2-06E372A3EED9}" destId="{F8822F17-4859-494F-8B95-EA1190945AB7}" srcOrd="0" destOrd="0" presId="urn:microsoft.com/office/officeart/2005/8/layout/radial1"/>
    <dgm:cxn modelId="{22820622-D17C-4F05-983B-285A4EC1FD81}" type="presOf" srcId="{A65AD88B-7D67-4718-9035-ED0AD7BF707F}" destId="{72446097-DF98-4949-9FCD-7BAE14A14123}" srcOrd="1" destOrd="0" presId="urn:microsoft.com/office/officeart/2005/8/layout/radial1"/>
    <dgm:cxn modelId="{D8E0210F-987D-43C7-94DC-B99F37A1D8CE}" type="presOf" srcId="{6D81B8EF-5A96-4C73-8D41-BD1A977464BE}" destId="{6B5FEF06-C024-4689-ADA4-2160B663580D}" srcOrd="1" destOrd="0" presId="urn:microsoft.com/office/officeart/2005/8/layout/radial1"/>
    <dgm:cxn modelId="{45C48BBD-C070-4495-8F9B-BB324F10F06F}" srcId="{453C5B09-B0BE-4416-A7C2-06E372A3EED9}" destId="{B967D0E0-F78B-4F49-8F60-25729A8166EC}" srcOrd="0" destOrd="0" parTransId="{17B75026-CED6-46FA-8AF2-9787FCCA5460}" sibTransId="{0B9D14C3-4FC2-48CD-82EB-45983D6945CB}"/>
    <dgm:cxn modelId="{93ECB056-F01F-422C-8B8A-CF1BBDE46E87}" srcId="{453C5B09-B0BE-4416-A7C2-06E372A3EED9}" destId="{348ED3EB-BEB3-4635-82A8-E811F545CE71}" srcOrd="5" destOrd="0" parTransId="{620EF14E-D5C2-4468-AC32-43E00054C45B}" sibTransId="{C0E63F2B-55F1-41B7-BE8D-C36F97AE174D}"/>
    <dgm:cxn modelId="{D45BAB56-863D-4C35-A77C-E32F84578B71}" type="presOf" srcId="{E5CBD351-E6C5-414D-B466-6C2F7522ACDD}" destId="{D44FB5B6-F58D-4194-9370-8580DCEA3689}" srcOrd="0" destOrd="0" presId="urn:microsoft.com/office/officeart/2005/8/layout/radial1"/>
    <dgm:cxn modelId="{C2C83B9E-F66B-4987-B0CA-FA917223C0A7}" type="presOf" srcId="{CE41CC26-D670-4E59-8983-49E34D0FDE80}" destId="{02D081B5-F1EB-4B87-BB65-56A6E60576CB}" srcOrd="1" destOrd="0" presId="urn:microsoft.com/office/officeart/2005/8/layout/radial1"/>
    <dgm:cxn modelId="{FF7DDCC1-8AE6-467E-B670-0A9EA28FF507}" type="presOf" srcId="{8A1F86B7-5F1D-4A55-B42F-AD51E5620EB9}" destId="{2FC32E98-DA3C-4C51-8C5E-0978FE64E635}" srcOrd="0" destOrd="0" presId="urn:microsoft.com/office/officeart/2005/8/layout/radial1"/>
    <dgm:cxn modelId="{35C56927-F52A-468E-8643-75DBC43C8129}" srcId="{5A224803-1FDD-44FF-BF4F-5C392E815807}" destId="{453C5B09-B0BE-4416-A7C2-06E372A3EED9}" srcOrd="0" destOrd="0" parTransId="{496816C0-DB38-4EDC-9356-1FF5BD7500F6}" sibTransId="{B76F3524-6DDD-4D32-88A2-C5BACB44E3BE}"/>
    <dgm:cxn modelId="{5E91F4C1-5609-4402-AC77-B2FE16536AC7}" type="presOf" srcId="{C25C173D-1792-4471-8EB9-01B5D2AD1488}" destId="{42C0F508-5655-4970-BB50-9CFF97926268}" srcOrd="0" destOrd="0" presId="urn:microsoft.com/office/officeart/2005/8/layout/radial1"/>
    <dgm:cxn modelId="{81B1712A-9880-4E19-AE8D-C17276F708BE}" type="presOf" srcId="{5CDD037B-98C5-4D6C-87E4-DC6497B7D463}" destId="{0D03802B-97F4-45C6-AACB-19A1FC29C26F}" srcOrd="1" destOrd="0" presId="urn:microsoft.com/office/officeart/2005/8/layout/radial1"/>
    <dgm:cxn modelId="{30C459D1-2504-4EB7-AE06-46F44DFB231C}" type="presOf" srcId="{DD139AD0-7ABD-45B4-9874-CB6504B61847}" destId="{9D1AF2B7-0199-4081-AF16-3E861AF30E0D}" srcOrd="0" destOrd="0" presId="urn:microsoft.com/office/officeart/2005/8/layout/radial1"/>
    <dgm:cxn modelId="{959EB676-8DD3-4BFE-9132-19F4AFCDF2A1}" srcId="{453C5B09-B0BE-4416-A7C2-06E372A3EED9}" destId="{CC5558EF-F366-476A-B7F2-313433FAE944}" srcOrd="6" destOrd="0" parTransId="{6D81B8EF-5A96-4C73-8D41-BD1A977464BE}" sibTransId="{1861D272-BDDA-499A-A4F0-4B843ED9D400}"/>
    <dgm:cxn modelId="{0341C270-6112-4FB8-B385-AFD7DC93252B}" type="presOf" srcId="{943110E7-C38A-4F98-9406-79987FE4E042}" destId="{EACF4419-2B8B-4E1C-BAB4-72CCC596BC55}" srcOrd="0" destOrd="0" presId="urn:microsoft.com/office/officeart/2005/8/layout/radial1"/>
    <dgm:cxn modelId="{3EB22E16-1788-4EFE-8664-3DBCFB19E56B}" srcId="{453C5B09-B0BE-4416-A7C2-06E372A3EED9}" destId="{943110E7-C38A-4F98-9406-79987FE4E042}" srcOrd="8" destOrd="0" parTransId="{BDF6E691-92A4-469A-885B-3EEC7325298C}" sibTransId="{3190DEE7-1148-40DB-9BFD-F1BA1037DC1A}"/>
    <dgm:cxn modelId="{B72B893B-CFE1-4F02-9BA6-B27C351A6499}" srcId="{453C5B09-B0BE-4416-A7C2-06E372A3EED9}" destId="{2CE42590-D9BE-4CF6-96D3-81460535705E}" srcOrd="4" destOrd="0" parTransId="{6672126A-D420-4251-9F10-0CF06CE64669}" sibTransId="{DD0FDE50-6086-4D96-80FF-CF646AA3DB91}"/>
    <dgm:cxn modelId="{A13B0BD3-04E6-4D7C-9C58-454843C4B821}" type="presOf" srcId="{DE5F747F-FCA0-466A-9112-5F04FD6A69C7}" destId="{1CB90B51-7B14-4875-84FC-81D0594D109F}" srcOrd="0" destOrd="0" presId="urn:microsoft.com/office/officeart/2005/8/layout/radial1"/>
    <dgm:cxn modelId="{D371D1DD-37EC-4382-81FC-B05E98EEFCA8}" type="presOf" srcId="{A0FF9518-A1C0-4619-AA3E-171980A85158}" destId="{597E68E4-F18D-4877-8D20-FDA480B5F4E4}" srcOrd="0" destOrd="0" presId="urn:microsoft.com/office/officeart/2005/8/layout/radial1"/>
    <dgm:cxn modelId="{474BA071-F448-4D5C-ABFC-0711605CC90D}" type="presOf" srcId="{BB2B5445-4C19-4C9B-B06D-F2F968EE76C8}" destId="{EDFD4A18-3606-452A-B392-83AF014BDA43}" srcOrd="0" destOrd="0" presId="urn:microsoft.com/office/officeart/2005/8/layout/radial1"/>
    <dgm:cxn modelId="{BD908096-0FF1-43D8-A79B-5666B45E5153}" type="presOf" srcId="{6D81B8EF-5A96-4C73-8D41-BD1A977464BE}" destId="{EA2009F5-F395-4693-814F-7021E246982B}" srcOrd="0" destOrd="0" presId="urn:microsoft.com/office/officeart/2005/8/layout/radial1"/>
    <dgm:cxn modelId="{0E8D4E1C-B5C2-4573-AD34-901C5EA92869}" type="presOf" srcId="{DD139AD0-7ABD-45B4-9874-CB6504B61847}" destId="{62D6E35C-AD10-459A-96EE-A345B99F5EF2}" srcOrd="1" destOrd="0" presId="urn:microsoft.com/office/officeart/2005/8/layout/radial1"/>
    <dgm:cxn modelId="{A523C453-D789-4DC6-81DF-EB53E7B3C5C9}" type="presOf" srcId="{BD6FDB0D-A3AB-461F-B3D5-9B55C4BE7400}" destId="{DA5EEEB0-095C-48D2-966F-73B33FE6CA9D}" srcOrd="1" destOrd="0" presId="urn:microsoft.com/office/officeart/2005/8/layout/radial1"/>
    <dgm:cxn modelId="{44F9B0E9-2BC9-4DB0-A349-20D7B3A86523}" type="presOf" srcId="{348ED3EB-BEB3-4635-82A8-E811F545CE71}" destId="{D07CDDCE-762E-4C4D-BB2B-DE1BC46918F4}" srcOrd="0" destOrd="0" presId="urn:microsoft.com/office/officeart/2005/8/layout/radial1"/>
    <dgm:cxn modelId="{57A3C5FC-B608-4F86-A69F-342664282C36}" type="presOf" srcId="{DE5F747F-FCA0-466A-9112-5F04FD6A69C7}" destId="{DF2EB81C-2688-4197-8291-2ACC4070293C}" srcOrd="1" destOrd="0" presId="urn:microsoft.com/office/officeart/2005/8/layout/radial1"/>
    <dgm:cxn modelId="{5C77CE08-36E9-46CA-83F5-09A69F3B9BEC}" type="presOf" srcId="{620EF14E-D5C2-4468-AC32-43E00054C45B}" destId="{DF3EDCEB-A78E-4217-B152-DDB2A390D8BA}" srcOrd="0" destOrd="0" presId="urn:microsoft.com/office/officeart/2005/8/layout/radial1"/>
    <dgm:cxn modelId="{4E097034-3FD0-428D-97FB-F50F5C55CFE1}" type="presOf" srcId="{6672126A-D420-4251-9F10-0CF06CE64669}" destId="{8675DD5D-58CE-4463-836C-E0E9642E1DFF}" srcOrd="0" destOrd="0" presId="urn:microsoft.com/office/officeart/2005/8/layout/radial1"/>
    <dgm:cxn modelId="{CCAC3D45-7099-402A-AEB5-9DEC42640BFD}" srcId="{453C5B09-B0BE-4416-A7C2-06E372A3EED9}" destId="{A0FF9518-A1C0-4619-AA3E-171980A85158}" srcOrd="2" destOrd="0" parTransId="{527A662F-551F-4539-BB10-D725EB9B2DB8}" sibTransId="{5D6CC404-5E86-45C8-905E-4B361FF101F9}"/>
    <dgm:cxn modelId="{7FB42B94-79B1-4E6D-A40F-0E8F5DBEB316}" type="presOf" srcId="{5CDD037B-98C5-4D6C-87E4-DC6497B7D463}" destId="{5BCB4136-0642-492A-9E46-F0AB80DD4F02}" srcOrd="0" destOrd="0" presId="urn:microsoft.com/office/officeart/2005/8/layout/radial1"/>
    <dgm:cxn modelId="{3BCFD88D-9E3E-402D-88DC-D35712F948E3}" type="presOf" srcId="{527A662F-551F-4539-BB10-D725EB9B2DB8}" destId="{D75C5CC6-51F2-49B2-85C3-0B4534A20D68}" srcOrd="0" destOrd="0" presId="urn:microsoft.com/office/officeart/2005/8/layout/radial1"/>
    <dgm:cxn modelId="{C12799F5-A0C6-4F49-937D-F685F7DE3951}" type="presOf" srcId="{BD6FDB0D-A3AB-461F-B3D5-9B55C4BE7400}" destId="{C4A8E2ED-9875-4E60-A678-53CF7013FD13}" srcOrd="0" destOrd="0" presId="urn:microsoft.com/office/officeart/2005/8/layout/radial1"/>
    <dgm:cxn modelId="{45383CE6-ADFE-4456-B1BC-C5B9971CC4C5}" type="presOf" srcId="{B1E94E5C-55AB-4DC0-88F9-BB2F8E03E488}" destId="{DBD775CE-87B3-41D4-AA44-711AE0E1E1D2}" srcOrd="0" destOrd="0" presId="urn:microsoft.com/office/officeart/2005/8/layout/radial1"/>
    <dgm:cxn modelId="{F66E1449-E683-488D-AB35-2723F06D76FC}" srcId="{453C5B09-B0BE-4416-A7C2-06E372A3EED9}" destId="{BB9F9A5F-7160-4B3A-A987-0067CADD3440}" srcOrd="10" destOrd="0" parTransId="{A65AD88B-7D67-4718-9035-ED0AD7BF707F}" sibTransId="{12ACFF27-0FED-4380-A0FD-A724353DB4FE}"/>
    <dgm:cxn modelId="{403D16D4-963A-49B4-B952-3C3B8EC608C1}" type="presParOf" srcId="{341D8703-9351-4359-9D24-68B8DCE5CDE0}" destId="{F8822F17-4859-494F-8B95-EA1190945AB7}" srcOrd="0" destOrd="0" presId="urn:microsoft.com/office/officeart/2005/8/layout/radial1"/>
    <dgm:cxn modelId="{7FAEFDB3-14D0-454D-B939-5C3BDD80A9E3}" type="presParOf" srcId="{341D8703-9351-4359-9D24-68B8DCE5CDE0}" destId="{AC9CE57C-C419-498C-8A87-24F4F6F6A87C}" srcOrd="1" destOrd="0" presId="urn:microsoft.com/office/officeart/2005/8/layout/radial1"/>
    <dgm:cxn modelId="{78808AF6-062C-4970-BB03-75B30143CB3C}" type="presParOf" srcId="{AC9CE57C-C419-498C-8A87-24F4F6F6A87C}" destId="{CAB2AFAD-429C-44AC-B19B-DB593D8030C8}" srcOrd="0" destOrd="0" presId="urn:microsoft.com/office/officeart/2005/8/layout/radial1"/>
    <dgm:cxn modelId="{0DD721F2-F731-4602-B176-457D7F19F180}" type="presParOf" srcId="{341D8703-9351-4359-9D24-68B8DCE5CDE0}" destId="{107B7A9B-1A96-4F54-8F57-B229ACC00D58}" srcOrd="2" destOrd="0" presId="urn:microsoft.com/office/officeart/2005/8/layout/radial1"/>
    <dgm:cxn modelId="{7A4FE507-9836-46FD-9F3E-B022F597BB8F}" type="presParOf" srcId="{341D8703-9351-4359-9D24-68B8DCE5CDE0}" destId="{5BCB4136-0642-492A-9E46-F0AB80DD4F02}" srcOrd="3" destOrd="0" presId="urn:microsoft.com/office/officeart/2005/8/layout/radial1"/>
    <dgm:cxn modelId="{3B7F4E5D-19D9-4131-83A6-C07E3340FF4A}" type="presParOf" srcId="{5BCB4136-0642-492A-9E46-F0AB80DD4F02}" destId="{0D03802B-97F4-45C6-AACB-19A1FC29C26F}" srcOrd="0" destOrd="0" presId="urn:microsoft.com/office/officeart/2005/8/layout/radial1"/>
    <dgm:cxn modelId="{30746EDD-791B-453C-82C2-337B6BA1673E}" type="presParOf" srcId="{341D8703-9351-4359-9D24-68B8DCE5CDE0}" destId="{2FC32E98-DA3C-4C51-8C5E-0978FE64E635}" srcOrd="4" destOrd="0" presId="urn:microsoft.com/office/officeart/2005/8/layout/radial1"/>
    <dgm:cxn modelId="{D63FB06B-18E2-4593-8507-8B9B9BC10178}" type="presParOf" srcId="{341D8703-9351-4359-9D24-68B8DCE5CDE0}" destId="{D75C5CC6-51F2-49B2-85C3-0B4534A20D68}" srcOrd="5" destOrd="0" presId="urn:microsoft.com/office/officeart/2005/8/layout/radial1"/>
    <dgm:cxn modelId="{CFCB7858-1C80-4D4A-9BF7-E2F524C72586}" type="presParOf" srcId="{D75C5CC6-51F2-49B2-85C3-0B4534A20D68}" destId="{C297DD21-0507-4202-B663-073393804A30}" srcOrd="0" destOrd="0" presId="urn:microsoft.com/office/officeart/2005/8/layout/radial1"/>
    <dgm:cxn modelId="{F64E82E5-31F1-4D08-98C4-469D9DCD6171}" type="presParOf" srcId="{341D8703-9351-4359-9D24-68B8DCE5CDE0}" destId="{597E68E4-F18D-4877-8D20-FDA480B5F4E4}" srcOrd="6" destOrd="0" presId="urn:microsoft.com/office/officeart/2005/8/layout/radial1"/>
    <dgm:cxn modelId="{5FC5B772-8ABD-45A0-936C-A57FFB810CBA}" type="presParOf" srcId="{341D8703-9351-4359-9D24-68B8DCE5CDE0}" destId="{9D1AF2B7-0199-4081-AF16-3E861AF30E0D}" srcOrd="7" destOrd="0" presId="urn:microsoft.com/office/officeart/2005/8/layout/radial1"/>
    <dgm:cxn modelId="{C25D27FA-6BA8-40ED-907F-BC8D6C17E486}" type="presParOf" srcId="{9D1AF2B7-0199-4081-AF16-3E861AF30E0D}" destId="{62D6E35C-AD10-459A-96EE-A345B99F5EF2}" srcOrd="0" destOrd="0" presId="urn:microsoft.com/office/officeart/2005/8/layout/radial1"/>
    <dgm:cxn modelId="{07628D67-9555-468A-A503-EDCE81142BB1}" type="presParOf" srcId="{341D8703-9351-4359-9D24-68B8DCE5CDE0}" destId="{EDFD4A18-3606-452A-B392-83AF014BDA43}" srcOrd="8" destOrd="0" presId="urn:microsoft.com/office/officeart/2005/8/layout/radial1"/>
    <dgm:cxn modelId="{AE76D0D3-F02D-41B2-A3F7-8221EEA8F78F}" type="presParOf" srcId="{341D8703-9351-4359-9D24-68B8DCE5CDE0}" destId="{8675DD5D-58CE-4463-836C-E0E9642E1DFF}" srcOrd="9" destOrd="0" presId="urn:microsoft.com/office/officeart/2005/8/layout/radial1"/>
    <dgm:cxn modelId="{26C5FB4A-602C-44F5-80EC-693E0616AABF}" type="presParOf" srcId="{8675DD5D-58CE-4463-836C-E0E9642E1DFF}" destId="{E72051BD-E5BB-470C-8C39-810CA9449932}" srcOrd="0" destOrd="0" presId="urn:microsoft.com/office/officeart/2005/8/layout/radial1"/>
    <dgm:cxn modelId="{7A7CE384-3001-4F59-A85A-0899A3F1CF90}" type="presParOf" srcId="{341D8703-9351-4359-9D24-68B8DCE5CDE0}" destId="{9CC7204E-4DAD-4DD6-869E-2059E42311F9}" srcOrd="10" destOrd="0" presId="urn:microsoft.com/office/officeart/2005/8/layout/radial1"/>
    <dgm:cxn modelId="{4583EF91-6043-4929-A659-AB5FAE11039B}" type="presParOf" srcId="{341D8703-9351-4359-9D24-68B8DCE5CDE0}" destId="{DF3EDCEB-A78E-4217-B152-DDB2A390D8BA}" srcOrd="11" destOrd="0" presId="urn:microsoft.com/office/officeart/2005/8/layout/radial1"/>
    <dgm:cxn modelId="{5431DADA-F1C9-4261-A4EE-4EEB18A7555C}" type="presParOf" srcId="{DF3EDCEB-A78E-4217-B152-DDB2A390D8BA}" destId="{4175E2F5-D23C-4EF4-B720-19E5E509D44D}" srcOrd="0" destOrd="0" presId="urn:microsoft.com/office/officeart/2005/8/layout/radial1"/>
    <dgm:cxn modelId="{2F02A733-5CD6-472A-95DB-2FC118E43AB7}" type="presParOf" srcId="{341D8703-9351-4359-9D24-68B8DCE5CDE0}" destId="{D07CDDCE-762E-4C4D-BB2B-DE1BC46918F4}" srcOrd="12" destOrd="0" presId="urn:microsoft.com/office/officeart/2005/8/layout/radial1"/>
    <dgm:cxn modelId="{9C36681D-1157-4D9D-8386-1160A4FCD9AC}" type="presParOf" srcId="{341D8703-9351-4359-9D24-68B8DCE5CDE0}" destId="{EA2009F5-F395-4693-814F-7021E246982B}" srcOrd="13" destOrd="0" presId="urn:microsoft.com/office/officeart/2005/8/layout/radial1"/>
    <dgm:cxn modelId="{668E53D2-1EBD-4999-ADCC-B0DAFCBD01C4}" type="presParOf" srcId="{EA2009F5-F395-4693-814F-7021E246982B}" destId="{6B5FEF06-C024-4689-ADA4-2160B663580D}" srcOrd="0" destOrd="0" presId="urn:microsoft.com/office/officeart/2005/8/layout/radial1"/>
    <dgm:cxn modelId="{F2AC610C-48B2-4BC8-BF28-F35B5202C5EB}" type="presParOf" srcId="{341D8703-9351-4359-9D24-68B8DCE5CDE0}" destId="{4EB7895F-E5CF-4F55-97BE-0D40869EFD7C}" srcOrd="14" destOrd="0" presId="urn:microsoft.com/office/officeart/2005/8/layout/radial1"/>
    <dgm:cxn modelId="{C3C9E71D-B730-4D80-BF35-91597C42EED1}" type="presParOf" srcId="{341D8703-9351-4359-9D24-68B8DCE5CDE0}" destId="{A6BDB017-52DE-437D-BF98-F23861667852}" srcOrd="15" destOrd="0" presId="urn:microsoft.com/office/officeart/2005/8/layout/radial1"/>
    <dgm:cxn modelId="{91D5F283-71C9-4CAB-984B-3DF1755A0E35}" type="presParOf" srcId="{A6BDB017-52DE-437D-BF98-F23861667852}" destId="{D8EC1EA1-2F2D-4DFE-B608-6FE0C05E31CE}" srcOrd="0" destOrd="0" presId="urn:microsoft.com/office/officeart/2005/8/layout/radial1"/>
    <dgm:cxn modelId="{BAFD813F-B694-439A-A510-5534262B7D48}" type="presParOf" srcId="{341D8703-9351-4359-9D24-68B8DCE5CDE0}" destId="{DBD775CE-87B3-41D4-AA44-711AE0E1E1D2}" srcOrd="16" destOrd="0" presId="urn:microsoft.com/office/officeart/2005/8/layout/radial1"/>
    <dgm:cxn modelId="{9BFF550E-80C2-4692-9C94-DA22AE79C2A0}" type="presParOf" srcId="{341D8703-9351-4359-9D24-68B8DCE5CDE0}" destId="{A57B5F82-952C-4EE4-932E-7E46A1C8CF31}" srcOrd="17" destOrd="0" presId="urn:microsoft.com/office/officeart/2005/8/layout/radial1"/>
    <dgm:cxn modelId="{3F7BE3FA-3956-4B42-B968-E27609546358}" type="presParOf" srcId="{A57B5F82-952C-4EE4-932E-7E46A1C8CF31}" destId="{1AA504B5-10DC-41F2-8182-D8DA6479142C}" srcOrd="0" destOrd="0" presId="urn:microsoft.com/office/officeart/2005/8/layout/radial1"/>
    <dgm:cxn modelId="{37B97CE0-DBE7-43DA-A9F8-DB0C575DF67C}" type="presParOf" srcId="{341D8703-9351-4359-9D24-68B8DCE5CDE0}" destId="{EACF4419-2B8B-4E1C-BAB4-72CCC596BC55}" srcOrd="18" destOrd="0" presId="urn:microsoft.com/office/officeart/2005/8/layout/radial1"/>
    <dgm:cxn modelId="{EE201295-5407-4AE5-8644-B5F1273CDE4A}" type="presParOf" srcId="{341D8703-9351-4359-9D24-68B8DCE5CDE0}" destId="{1CB90B51-7B14-4875-84FC-81D0594D109F}" srcOrd="19" destOrd="0" presId="urn:microsoft.com/office/officeart/2005/8/layout/radial1"/>
    <dgm:cxn modelId="{8EE0D20E-16CA-44AE-AA28-1F19C4D35E83}" type="presParOf" srcId="{1CB90B51-7B14-4875-84FC-81D0594D109F}" destId="{DF2EB81C-2688-4197-8291-2ACC4070293C}" srcOrd="0" destOrd="0" presId="urn:microsoft.com/office/officeart/2005/8/layout/radial1"/>
    <dgm:cxn modelId="{492F427B-3962-4384-9C45-EC15D02ED0D9}" type="presParOf" srcId="{341D8703-9351-4359-9D24-68B8DCE5CDE0}" destId="{A5396056-E11D-4DFF-95E8-B353B20EC5AE}" srcOrd="20" destOrd="0" presId="urn:microsoft.com/office/officeart/2005/8/layout/radial1"/>
    <dgm:cxn modelId="{49AB6EE7-90D5-4DA4-853C-CC21E00E4FC1}" type="presParOf" srcId="{341D8703-9351-4359-9D24-68B8DCE5CDE0}" destId="{3996841F-378A-410F-B6DA-EBA9DA41CA65}" srcOrd="21" destOrd="0" presId="urn:microsoft.com/office/officeart/2005/8/layout/radial1"/>
    <dgm:cxn modelId="{B15A16F1-5C69-4A89-BEAE-033F3FDAA6AA}" type="presParOf" srcId="{3996841F-378A-410F-B6DA-EBA9DA41CA65}" destId="{72446097-DF98-4949-9FCD-7BAE14A14123}" srcOrd="0" destOrd="0" presId="urn:microsoft.com/office/officeart/2005/8/layout/radial1"/>
    <dgm:cxn modelId="{23A9BD68-309D-4CFA-8727-9C5873D141C1}" type="presParOf" srcId="{341D8703-9351-4359-9D24-68B8DCE5CDE0}" destId="{AF23717A-03BE-4DC7-A26D-8CD550474E25}" srcOrd="22" destOrd="0" presId="urn:microsoft.com/office/officeart/2005/8/layout/radial1"/>
    <dgm:cxn modelId="{501EBE51-F900-410E-9521-9BCE7EA03DC0}" type="presParOf" srcId="{341D8703-9351-4359-9D24-68B8DCE5CDE0}" destId="{C4A8E2ED-9875-4E60-A678-53CF7013FD13}" srcOrd="23" destOrd="0" presId="urn:microsoft.com/office/officeart/2005/8/layout/radial1"/>
    <dgm:cxn modelId="{550D765B-FADE-4D1E-A5B1-C698171946D7}" type="presParOf" srcId="{C4A8E2ED-9875-4E60-A678-53CF7013FD13}" destId="{DA5EEEB0-095C-48D2-966F-73B33FE6CA9D}" srcOrd="0" destOrd="0" presId="urn:microsoft.com/office/officeart/2005/8/layout/radial1"/>
    <dgm:cxn modelId="{C9F1E5E2-AC87-4CB0-8D23-D92A96673EA8}" type="presParOf" srcId="{341D8703-9351-4359-9D24-68B8DCE5CDE0}" destId="{42C0F508-5655-4970-BB50-9CFF97926268}" srcOrd="24" destOrd="0" presId="urn:microsoft.com/office/officeart/2005/8/layout/radial1"/>
    <dgm:cxn modelId="{F37FA76F-74C2-4B60-B38E-7170A8FBCF2C}" type="presParOf" srcId="{341D8703-9351-4359-9D24-68B8DCE5CDE0}" destId="{EB3EF88E-5360-4177-9ED4-BDA1A72E6C37}" srcOrd="25" destOrd="0" presId="urn:microsoft.com/office/officeart/2005/8/layout/radial1"/>
    <dgm:cxn modelId="{338EE4A7-955C-485C-84AF-D8C7A324FDC9}" type="presParOf" srcId="{EB3EF88E-5360-4177-9ED4-BDA1A72E6C37}" destId="{02D081B5-F1EB-4B87-BB65-56A6E60576CB}" srcOrd="0" destOrd="0" presId="urn:microsoft.com/office/officeart/2005/8/layout/radial1"/>
    <dgm:cxn modelId="{7B3F5DD1-C5CA-468B-A108-625280D017C8}" type="presParOf" srcId="{341D8703-9351-4359-9D24-68B8DCE5CDE0}" destId="{D44FB5B6-F58D-4194-9370-8580DCEA3689}" srcOrd="26" destOrd="0" presId="urn:microsoft.com/office/officeart/2005/8/layout/radial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822F17-4859-494F-8B95-EA1190945AB7}">
      <dsp:nvSpPr>
        <dsp:cNvPr id="0" name=""/>
        <dsp:cNvSpPr/>
      </dsp:nvSpPr>
      <dsp:spPr>
        <a:xfrm>
          <a:off x="4949384" y="3244769"/>
          <a:ext cx="2141980" cy="214198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b="1" kern="1200" dirty="0" smtClean="0"/>
            <a:t>Upravljanje informacijama</a:t>
          </a:r>
          <a:endParaRPr lang="en-US" sz="1800" b="1" kern="1200" dirty="0"/>
        </a:p>
      </dsp:txBody>
      <dsp:txXfrm>
        <a:off x="5263070" y="3558455"/>
        <a:ext cx="1514608" cy="1514608"/>
      </dsp:txXfrm>
    </dsp:sp>
    <dsp:sp modelId="{AC9CE57C-C419-498C-8A87-24F4F6F6A87C}">
      <dsp:nvSpPr>
        <dsp:cNvPr id="0" name=""/>
        <dsp:cNvSpPr/>
      </dsp:nvSpPr>
      <dsp:spPr>
        <a:xfrm rot="16200000">
          <a:off x="5188762" y="2403216"/>
          <a:ext cx="1663224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663224" y="994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978793" y="2371577"/>
        <a:ext cx="83161" cy="83161"/>
      </dsp:txXfrm>
    </dsp:sp>
    <dsp:sp modelId="{107B7A9B-1A96-4F54-8F57-B229ACC00D58}">
      <dsp:nvSpPr>
        <dsp:cNvPr id="0" name=""/>
        <dsp:cNvSpPr/>
      </dsp:nvSpPr>
      <dsp:spPr>
        <a:xfrm>
          <a:off x="5135258" y="-188686"/>
          <a:ext cx="1770232" cy="1770232"/>
        </a:xfrm>
        <a:prstGeom prst="flowChartDecis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kern="1200" dirty="0" smtClean="0"/>
            <a:t>WB</a:t>
          </a:r>
          <a:endParaRPr lang="en-US" sz="1400" kern="1200" dirty="0"/>
        </a:p>
      </dsp:txBody>
      <dsp:txXfrm>
        <a:off x="5577816" y="253872"/>
        <a:ext cx="885116" cy="885116"/>
      </dsp:txXfrm>
    </dsp:sp>
    <dsp:sp modelId="{5BCB4136-0642-492A-9E46-F0AB80DD4F02}">
      <dsp:nvSpPr>
        <dsp:cNvPr id="0" name=""/>
        <dsp:cNvSpPr/>
      </dsp:nvSpPr>
      <dsp:spPr>
        <a:xfrm rot="17861538">
          <a:off x="6072945" y="2621148"/>
          <a:ext cx="1663224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663224" y="994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862977" y="2589508"/>
        <a:ext cx="83161" cy="83161"/>
      </dsp:txXfrm>
    </dsp:sp>
    <dsp:sp modelId="{2FC32E98-DA3C-4C51-8C5E-0978FE64E635}">
      <dsp:nvSpPr>
        <dsp:cNvPr id="0" name=""/>
        <dsp:cNvSpPr/>
      </dsp:nvSpPr>
      <dsp:spPr>
        <a:xfrm>
          <a:off x="6817245" y="225886"/>
          <a:ext cx="1770232" cy="1770232"/>
        </a:xfrm>
        <a:prstGeom prst="flowChartDecisi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900" kern="1200" dirty="0" smtClean="0"/>
            <a:t>Ministarstvo</a:t>
          </a:r>
          <a:r>
            <a:rPr lang="en-US" sz="900" kern="1200" dirty="0" smtClean="0"/>
            <a:t> </a:t>
          </a:r>
          <a:r>
            <a:rPr lang="sr-Latn-RS" sz="900" kern="1200" dirty="0" smtClean="0"/>
            <a:t>građevinarstva i urbanizma</a:t>
          </a:r>
          <a:endParaRPr lang="en-US" sz="900" kern="1200" dirty="0"/>
        </a:p>
      </dsp:txBody>
      <dsp:txXfrm>
        <a:off x="7259803" y="668444"/>
        <a:ext cx="885116" cy="885116"/>
      </dsp:txXfrm>
    </dsp:sp>
    <dsp:sp modelId="{D75C5CC6-51F2-49B2-85C3-0B4534A20D68}">
      <dsp:nvSpPr>
        <dsp:cNvPr id="0" name=""/>
        <dsp:cNvSpPr/>
      </dsp:nvSpPr>
      <dsp:spPr>
        <a:xfrm rot="19523077">
          <a:off x="6754573" y="3225017"/>
          <a:ext cx="1663224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663224" y="994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544605" y="3193378"/>
        <a:ext cx="83161" cy="83161"/>
      </dsp:txXfrm>
    </dsp:sp>
    <dsp:sp modelId="{597E68E4-F18D-4877-8D20-FDA480B5F4E4}">
      <dsp:nvSpPr>
        <dsp:cNvPr id="0" name=""/>
        <dsp:cNvSpPr/>
      </dsp:nvSpPr>
      <dsp:spPr>
        <a:xfrm>
          <a:off x="8113909" y="1374629"/>
          <a:ext cx="1770232" cy="1770232"/>
        </a:xfrm>
        <a:prstGeom prst="flowChartDecisi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900" kern="1200" dirty="0" smtClean="0"/>
            <a:t>Ministarstvo energetike</a:t>
          </a:r>
          <a:endParaRPr lang="en-US" sz="900" kern="1200" dirty="0"/>
        </a:p>
      </dsp:txBody>
      <dsp:txXfrm>
        <a:off x="8556467" y="1817187"/>
        <a:ext cx="885116" cy="885116"/>
      </dsp:txXfrm>
    </dsp:sp>
    <dsp:sp modelId="{9D1AF2B7-0199-4081-AF16-3E861AF30E0D}">
      <dsp:nvSpPr>
        <dsp:cNvPr id="0" name=""/>
        <dsp:cNvSpPr/>
      </dsp:nvSpPr>
      <dsp:spPr>
        <a:xfrm rot="21184615">
          <a:off x="7077492" y="4076485"/>
          <a:ext cx="1663224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663224" y="994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867524" y="4044846"/>
        <a:ext cx="83161" cy="83161"/>
      </dsp:txXfrm>
    </dsp:sp>
    <dsp:sp modelId="{EDFD4A18-3606-452A-B392-83AF014BDA43}">
      <dsp:nvSpPr>
        <dsp:cNvPr id="0" name=""/>
        <dsp:cNvSpPr/>
      </dsp:nvSpPr>
      <dsp:spPr>
        <a:xfrm>
          <a:off x="8728199" y="2994381"/>
          <a:ext cx="1770232" cy="1770232"/>
        </a:xfrm>
        <a:prstGeom prst="flowChartDecisi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kern="1200" dirty="0" smtClean="0"/>
            <a:t>Energetska</a:t>
          </a:r>
          <a:r>
            <a:rPr lang="sr-Latn-RS" sz="900" kern="1200" dirty="0" smtClean="0"/>
            <a:t> agencija</a:t>
          </a:r>
          <a:endParaRPr lang="en-US" sz="900" kern="1200" dirty="0"/>
        </a:p>
      </dsp:txBody>
      <dsp:txXfrm>
        <a:off x="9170757" y="3436939"/>
        <a:ext cx="885116" cy="885116"/>
      </dsp:txXfrm>
    </dsp:sp>
    <dsp:sp modelId="{8675DD5D-58CE-4463-836C-E0E9642E1DFF}">
      <dsp:nvSpPr>
        <dsp:cNvPr id="0" name=""/>
        <dsp:cNvSpPr/>
      </dsp:nvSpPr>
      <dsp:spPr>
        <a:xfrm rot="1246154">
          <a:off x="6967726" y="4980490"/>
          <a:ext cx="1663224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663224" y="994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757758" y="4948851"/>
        <a:ext cx="83161" cy="83161"/>
      </dsp:txXfrm>
    </dsp:sp>
    <dsp:sp modelId="{9CC7204E-4DAD-4DD6-869E-2059E42311F9}">
      <dsp:nvSpPr>
        <dsp:cNvPr id="0" name=""/>
        <dsp:cNvSpPr/>
      </dsp:nvSpPr>
      <dsp:spPr>
        <a:xfrm>
          <a:off x="8519391" y="4714076"/>
          <a:ext cx="1770232" cy="1770232"/>
        </a:xfrm>
        <a:prstGeom prst="flowChartDecisi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kern="1200" dirty="0" smtClean="0"/>
            <a:t>IPA</a:t>
          </a:r>
          <a:endParaRPr lang="en-US" sz="1400" kern="1200" dirty="0"/>
        </a:p>
      </dsp:txBody>
      <dsp:txXfrm>
        <a:off x="8961949" y="5156634"/>
        <a:ext cx="885116" cy="885116"/>
      </dsp:txXfrm>
    </dsp:sp>
    <dsp:sp modelId="{DF3EDCEB-A78E-4217-B152-DDB2A390D8BA}">
      <dsp:nvSpPr>
        <dsp:cNvPr id="0" name=""/>
        <dsp:cNvSpPr/>
      </dsp:nvSpPr>
      <dsp:spPr>
        <a:xfrm rot="2907692">
          <a:off x="6450421" y="5729937"/>
          <a:ext cx="1663224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663224" y="994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240452" y="5698297"/>
        <a:ext cx="83161" cy="83161"/>
      </dsp:txXfrm>
    </dsp:sp>
    <dsp:sp modelId="{D07CDDCE-762E-4C4D-BB2B-DE1BC46918F4}">
      <dsp:nvSpPr>
        <dsp:cNvPr id="0" name=""/>
        <dsp:cNvSpPr/>
      </dsp:nvSpPr>
      <dsp:spPr>
        <a:xfrm>
          <a:off x="7535318" y="6139751"/>
          <a:ext cx="1770232" cy="1770232"/>
        </a:xfrm>
        <a:prstGeom prst="flowChartDecis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kern="1200" dirty="0" smtClean="0"/>
            <a:t>GIZ</a:t>
          </a:r>
          <a:endParaRPr lang="en-US" sz="1400" kern="1200" dirty="0"/>
        </a:p>
      </dsp:txBody>
      <dsp:txXfrm>
        <a:off x="7977876" y="6582309"/>
        <a:ext cx="885116" cy="885116"/>
      </dsp:txXfrm>
    </dsp:sp>
    <dsp:sp modelId="{EA2009F5-F395-4693-814F-7021E246982B}">
      <dsp:nvSpPr>
        <dsp:cNvPr id="0" name=""/>
        <dsp:cNvSpPr/>
      </dsp:nvSpPr>
      <dsp:spPr>
        <a:xfrm rot="4569231">
          <a:off x="5644085" y="6153135"/>
          <a:ext cx="1663224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663224" y="994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434116" y="6121495"/>
        <a:ext cx="83161" cy="83161"/>
      </dsp:txXfrm>
    </dsp:sp>
    <dsp:sp modelId="{4EB7895F-E5CF-4F55-97BE-0D40869EFD7C}">
      <dsp:nvSpPr>
        <dsp:cNvPr id="0" name=""/>
        <dsp:cNvSpPr/>
      </dsp:nvSpPr>
      <dsp:spPr>
        <a:xfrm>
          <a:off x="6001420" y="6944803"/>
          <a:ext cx="1770232" cy="1770232"/>
        </a:xfrm>
        <a:prstGeom prst="flowChartDecisi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kern="1200" dirty="0" smtClean="0"/>
            <a:t>Stručna javnost</a:t>
          </a:r>
          <a:endParaRPr lang="en-US" sz="1400" kern="1200" dirty="0"/>
        </a:p>
      </dsp:txBody>
      <dsp:txXfrm>
        <a:off x="6443978" y="7387361"/>
        <a:ext cx="885116" cy="885116"/>
      </dsp:txXfrm>
    </dsp:sp>
    <dsp:sp modelId="{A6BDB017-52DE-437D-BF98-F23861667852}">
      <dsp:nvSpPr>
        <dsp:cNvPr id="0" name=""/>
        <dsp:cNvSpPr/>
      </dsp:nvSpPr>
      <dsp:spPr>
        <a:xfrm rot="6230769">
          <a:off x="4733439" y="6153135"/>
          <a:ext cx="1663224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663224" y="994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5523471" y="6121495"/>
        <a:ext cx="83161" cy="83161"/>
      </dsp:txXfrm>
    </dsp:sp>
    <dsp:sp modelId="{DBD775CE-87B3-41D4-AA44-711AE0E1E1D2}">
      <dsp:nvSpPr>
        <dsp:cNvPr id="0" name=""/>
        <dsp:cNvSpPr/>
      </dsp:nvSpPr>
      <dsp:spPr>
        <a:xfrm>
          <a:off x="4269095" y="6944803"/>
          <a:ext cx="1770232" cy="1770232"/>
        </a:xfrm>
        <a:prstGeom prst="flowChartDecisi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kern="1200" dirty="0" smtClean="0"/>
            <a:t>Sertifikatori</a:t>
          </a:r>
          <a:endParaRPr lang="en-US" sz="1400" kern="1200" dirty="0"/>
        </a:p>
      </dsp:txBody>
      <dsp:txXfrm>
        <a:off x="4711653" y="7387361"/>
        <a:ext cx="885116" cy="885116"/>
      </dsp:txXfrm>
    </dsp:sp>
    <dsp:sp modelId="{A57B5F82-952C-4EE4-932E-7E46A1C8CF31}">
      <dsp:nvSpPr>
        <dsp:cNvPr id="0" name=""/>
        <dsp:cNvSpPr/>
      </dsp:nvSpPr>
      <dsp:spPr>
        <a:xfrm rot="7892308">
          <a:off x="3927103" y="5729937"/>
          <a:ext cx="1663224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663224" y="994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717135" y="5698297"/>
        <a:ext cx="83161" cy="83161"/>
      </dsp:txXfrm>
    </dsp:sp>
    <dsp:sp modelId="{EACF4419-2B8B-4E1C-BAB4-72CCC596BC55}">
      <dsp:nvSpPr>
        <dsp:cNvPr id="0" name=""/>
        <dsp:cNvSpPr/>
      </dsp:nvSpPr>
      <dsp:spPr>
        <a:xfrm>
          <a:off x="2735198" y="6139751"/>
          <a:ext cx="1770232" cy="1770232"/>
        </a:xfrm>
        <a:prstGeom prst="flowChartDecisi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kern="1200" dirty="0" smtClean="0"/>
            <a:t>Investitori</a:t>
          </a:r>
          <a:endParaRPr lang="en-US" sz="1400" kern="1200" dirty="0"/>
        </a:p>
      </dsp:txBody>
      <dsp:txXfrm>
        <a:off x="3177756" y="6582309"/>
        <a:ext cx="885116" cy="885116"/>
      </dsp:txXfrm>
    </dsp:sp>
    <dsp:sp modelId="{1CB90B51-7B14-4875-84FC-81D0594D109F}">
      <dsp:nvSpPr>
        <dsp:cNvPr id="0" name=""/>
        <dsp:cNvSpPr/>
      </dsp:nvSpPr>
      <dsp:spPr>
        <a:xfrm rot="9553846">
          <a:off x="3409798" y="4980490"/>
          <a:ext cx="1663224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663224" y="994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199829" y="4948851"/>
        <a:ext cx="83161" cy="83161"/>
      </dsp:txXfrm>
    </dsp:sp>
    <dsp:sp modelId="{A5396056-E11D-4DFF-95E8-B353B20EC5AE}">
      <dsp:nvSpPr>
        <dsp:cNvPr id="0" name=""/>
        <dsp:cNvSpPr/>
      </dsp:nvSpPr>
      <dsp:spPr>
        <a:xfrm>
          <a:off x="1751125" y="4714076"/>
          <a:ext cx="1770232" cy="1770232"/>
        </a:xfrm>
        <a:prstGeom prst="flowChartDecisi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kern="1200" dirty="0" smtClean="0"/>
            <a:t>Kompanije</a:t>
          </a:r>
          <a:endParaRPr lang="en-US" sz="1400" kern="1200" dirty="0"/>
        </a:p>
      </dsp:txBody>
      <dsp:txXfrm>
        <a:off x="2193683" y="5156634"/>
        <a:ext cx="885116" cy="885116"/>
      </dsp:txXfrm>
    </dsp:sp>
    <dsp:sp modelId="{3996841F-378A-410F-B6DA-EBA9DA41CA65}">
      <dsp:nvSpPr>
        <dsp:cNvPr id="0" name=""/>
        <dsp:cNvSpPr/>
      </dsp:nvSpPr>
      <dsp:spPr>
        <a:xfrm rot="11215385">
          <a:off x="3300032" y="4076485"/>
          <a:ext cx="1663224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663224" y="994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090063" y="4044846"/>
        <a:ext cx="83161" cy="83161"/>
      </dsp:txXfrm>
    </dsp:sp>
    <dsp:sp modelId="{AF23717A-03BE-4DC7-A26D-8CD550474E25}">
      <dsp:nvSpPr>
        <dsp:cNvPr id="0" name=""/>
        <dsp:cNvSpPr/>
      </dsp:nvSpPr>
      <dsp:spPr>
        <a:xfrm>
          <a:off x="1542316" y="2994381"/>
          <a:ext cx="1770232" cy="1770232"/>
        </a:xfrm>
        <a:prstGeom prst="flowChartDecis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kern="1200" noProof="0" dirty="0" smtClean="0"/>
            <a:t>Kompanije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900" kern="1200" noProof="0" dirty="0" smtClean="0"/>
            <a:t>za </a:t>
          </a:r>
          <a:r>
            <a:rPr lang="sr-Latn-RS" sz="1400" kern="1200" noProof="0" dirty="0" smtClean="0"/>
            <a:t>nekretnine</a:t>
          </a:r>
          <a:endParaRPr lang="sr-Latn-RS" sz="1400" kern="1200" noProof="0" dirty="0"/>
        </a:p>
      </dsp:txBody>
      <dsp:txXfrm>
        <a:off x="1984874" y="3436939"/>
        <a:ext cx="885116" cy="885116"/>
      </dsp:txXfrm>
    </dsp:sp>
    <dsp:sp modelId="{C4A8E2ED-9875-4E60-A678-53CF7013FD13}">
      <dsp:nvSpPr>
        <dsp:cNvPr id="0" name=""/>
        <dsp:cNvSpPr/>
      </dsp:nvSpPr>
      <dsp:spPr>
        <a:xfrm rot="12876923">
          <a:off x="3622951" y="3225017"/>
          <a:ext cx="1663224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663224" y="994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4412982" y="3193378"/>
        <a:ext cx="83161" cy="83161"/>
      </dsp:txXfrm>
    </dsp:sp>
    <dsp:sp modelId="{42C0F508-5655-4970-BB50-9CFF97926268}">
      <dsp:nvSpPr>
        <dsp:cNvPr id="0" name=""/>
        <dsp:cNvSpPr/>
      </dsp:nvSpPr>
      <dsp:spPr>
        <a:xfrm>
          <a:off x="2156607" y="1374629"/>
          <a:ext cx="1770232" cy="1770232"/>
        </a:xfrm>
        <a:prstGeom prst="flowChartDecisi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kern="1200" dirty="0" smtClean="0"/>
            <a:t>Lokalne samouprave</a:t>
          </a:r>
          <a:endParaRPr lang="en-US" sz="1400" kern="1200" dirty="0"/>
        </a:p>
      </dsp:txBody>
      <dsp:txXfrm>
        <a:off x="2599165" y="1817187"/>
        <a:ext cx="885116" cy="885116"/>
      </dsp:txXfrm>
    </dsp:sp>
    <dsp:sp modelId="{EB3EF88E-5360-4177-9ED4-BDA1A72E6C37}">
      <dsp:nvSpPr>
        <dsp:cNvPr id="0" name=""/>
        <dsp:cNvSpPr/>
      </dsp:nvSpPr>
      <dsp:spPr>
        <a:xfrm rot="14538462">
          <a:off x="4304579" y="2621148"/>
          <a:ext cx="1663224" cy="19882"/>
        </a:xfrm>
        <a:custGeom>
          <a:avLst/>
          <a:gdLst/>
          <a:ahLst/>
          <a:cxnLst/>
          <a:rect l="0" t="0" r="0" b="0"/>
          <a:pathLst>
            <a:path>
              <a:moveTo>
                <a:pt x="0" y="9941"/>
              </a:moveTo>
              <a:lnTo>
                <a:pt x="1663224" y="9941"/>
              </a:lnTo>
            </a:path>
          </a:pathLst>
        </a:cu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5094610" y="2589508"/>
        <a:ext cx="83161" cy="83161"/>
      </dsp:txXfrm>
    </dsp:sp>
    <dsp:sp modelId="{D44FB5B6-F58D-4194-9370-8580DCEA3689}">
      <dsp:nvSpPr>
        <dsp:cNvPr id="0" name=""/>
        <dsp:cNvSpPr/>
      </dsp:nvSpPr>
      <dsp:spPr>
        <a:xfrm>
          <a:off x="3453271" y="225886"/>
          <a:ext cx="1770232" cy="1770232"/>
        </a:xfrm>
        <a:prstGeom prst="flowChartDecisi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kern="1200" dirty="0" smtClean="0"/>
            <a:t>Javni sektor</a:t>
          </a:r>
          <a:endParaRPr lang="en-US" sz="1400" kern="1200" dirty="0"/>
        </a:p>
      </dsp:txBody>
      <dsp:txXfrm>
        <a:off x="3895829" y="668444"/>
        <a:ext cx="885116" cy="8851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7742" cy="350899"/>
          </a:xfrm>
          <a:prstGeom prst="rect">
            <a:avLst/>
          </a:prstGeom>
        </p:spPr>
        <p:txBody>
          <a:bodyPr vert="horz" lIns="64557" tIns="32278" rIns="64557" bIns="32278" rtlCol="0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667" y="0"/>
            <a:ext cx="4029238" cy="350899"/>
          </a:xfrm>
          <a:prstGeom prst="rect">
            <a:avLst/>
          </a:prstGeom>
        </p:spPr>
        <p:txBody>
          <a:bodyPr vert="horz" lIns="64557" tIns="32278" rIns="64557" bIns="32278" rtlCol="0"/>
          <a:lstStyle>
            <a:lvl1pPr algn="r">
              <a:defRPr sz="800"/>
            </a:lvl1pPr>
          </a:lstStyle>
          <a:p>
            <a:fld id="{D8510262-589B-4A5F-9C57-B8196ABED941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0"/>
            <a:ext cx="4027742" cy="350899"/>
          </a:xfrm>
          <a:prstGeom prst="rect">
            <a:avLst/>
          </a:prstGeom>
        </p:spPr>
        <p:txBody>
          <a:bodyPr vert="horz" lIns="64557" tIns="32278" rIns="64557" bIns="32278" rtlCol="0" anchor="b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667" y="6658660"/>
            <a:ext cx="4029238" cy="350899"/>
          </a:xfrm>
          <a:prstGeom prst="rect">
            <a:avLst/>
          </a:prstGeom>
        </p:spPr>
        <p:txBody>
          <a:bodyPr vert="horz" lIns="64557" tIns="32278" rIns="64557" bIns="32278" rtlCol="0" anchor="b"/>
          <a:lstStyle>
            <a:lvl1pPr algn="r">
              <a:defRPr sz="800"/>
            </a:lvl1pPr>
          </a:lstStyle>
          <a:p>
            <a:fld id="{EAC7CAE1-B7FA-4588-A4DE-00BC7B398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962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D7E6B-0017-44A2-9A0B-98091EC73005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482" y="3330419"/>
            <a:ext cx="7435436" cy="3154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61B301-8F86-4223-8058-5EF2AFE2F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479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61B301-8F86-4223-8058-5EF2AFE2F80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415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D97-0B0F-412B-87F6-507FEC5F2E4D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E6E9-4FC2-4485-A987-4347FB05D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D97-0B0F-412B-87F6-507FEC5F2E4D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E6E9-4FC2-4485-A987-4347FB05D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D97-0B0F-412B-87F6-507FEC5F2E4D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E6E9-4FC2-4485-A987-4347FB05D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D97-0B0F-412B-87F6-507FEC5F2E4D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E6E9-4FC2-4485-A987-4347FB05D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D97-0B0F-412B-87F6-507FEC5F2E4D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E6E9-4FC2-4485-A987-4347FB05D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D97-0B0F-412B-87F6-507FEC5F2E4D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E6E9-4FC2-4485-A987-4347FB05D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D97-0B0F-412B-87F6-507FEC5F2E4D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E6E9-4FC2-4485-A987-4347FB05D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D97-0B0F-412B-87F6-507FEC5F2E4D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E6E9-4FC2-4485-A987-4347FB05D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D97-0B0F-412B-87F6-507FEC5F2E4D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E6E9-4FC2-4485-A987-4347FB05D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D97-0B0F-412B-87F6-507FEC5F2E4D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E6E9-4FC2-4485-A987-4347FB05D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D97-0B0F-412B-87F6-507FEC5F2E4D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4E6E9-4FC2-4485-A987-4347FB05D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5ED97-0B0F-412B-87F6-507FEC5F2E4D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4E6E9-4FC2-4485-A987-4347FB05D6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asminka.pavlovic@mgu.gov.r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5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848272"/>
            <a:ext cx="10881360" cy="3192359"/>
          </a:xfrm>
        </p:spPr>
        <p:txBody>
          <a:bodyPr>
            <a:normAutofit fontScale="90000"/>
          </a:bodyPr>
          <a:lstStyle/>
          <a:p>
            <a:r>
              <a:rPr lang="sr-Latn-RS" sz="6600" b="1" dirty="0" smtClean="0">
                <a:solidFill>
                  <a:schemeClr val="accent3">
                    <a:lumMod val="50000"/>
                  </a:schemeClr>
                </a:solidFill>
              </a:rPr>
              <a:t>SRBIJA NA PUTU IMPLEMENTACIJE ENERGETSKE EFIKASNOSTI U ZGRADARSTVU</a:t>
            </a:r>
            <a:br>
              <a:rPr lang="sr-Latn-RS" sz="6600" b="1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>
                <a:solidFill>
                  <a:schemeClr val="accent3">
                    <a:lumMod val="50000"/>
                  </a:schemeClr>
                </a:solidFill>
              </a:rPr>
              <a:t>MINISTARSTVO GRAĐEVINARSTVA I URBANIZMA</a:t>
            </a:r>
          </a:p>
          <a:p>
            <a:r>
              <a:rPr lang="sr-Latn-RS" sz="2000" dirty="0" smtClean="0">
                <a:solidFill>
                  <a:schemeClr val="accent3">
                    <a:lumMod val="75000"/>
                  </a:schemeClr>
                </a:solidFill>
              </a:rPr>
              <a:t>JASMINKA PAVLOVIĆ</a:t>
            </a:r>
          </a:p>
          <a:p>
            <a:r>
              <a:rPr lang="sr-Latn-RS" sz="2000" dirty="0" smtClean="0">
                <a:solidFill>
                  <a:schemeClr val="accent3">
                    <a:lumMod val="75000"/>
                  </a:schemeClr>
                </a:solidFill>
                <a:hlinkClick r:id="rId2"/>
              </a:rPr>
              <a:t>jasminka.pavlovic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hlinkClick r:id="rId2"/>
              </a:rPr>
              <a:t>@mgu.gov.rs</a:t>
            </a:r>
            <a:endParaRPr lang="en-US" sz="2000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</a:rPr>
              <a:t>Novi Sad, 29.10.2013. </a:t>
            </a:r>
            <a:r>
              <a:rPr lang="en-US" sz="2000" dirty="0" err="1" smtClean="0">
                <a:solidFill>
                  <a:schemeClr val="accent3">
                    <a:lumMod val="75000"/>
                  </a:schemeClr>
                </a:solidFill>
              </a:rPr>
              <a:t>godine</a:t>
            </a:r>
            <a:endParaRPr lang="en-US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41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7014" y="1306946"/>
            <a:ext cx="8280000" cy="82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4686288" y="2745613"/>
            <a:ext cx="2777363" cy="1388713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pPr algn="ctr"/>
            <a:r>
              <a:rPr lang="sr-Latn-RS" sz="2200" b="1" smtClean="0"/>
              <a:t>TEHNIČKI STANDARDI</a:t>
            </a:r>
            <a:br>
              <a:rPr lang="sr-Latn-RS" sz="2200" b="1" smtClean="0"/>
            </a:br>
            <a:r>
              <a:rPr lang="sr-Latn-RS" sz="2200" b="1" smtClean="0"/>
              <a:t>(EU – SRBIJA)</a:t>
            </a:r>
          </a:p>
          <a:p>
            <a:pPr algn="ctr">
              <a:lnSpc>
                <a:spcPct val="200000"/>
              </a:lnSpc>
            </a:pPr>
            <a:r>
              <a:rPr lang="sr-Latn-RS" sz="2200" b="1" smtClean="0"/>
              <a:t>ŽIVOTNI STRANDARD</a:t>
            </a:r>
            <a:endParaRPr lang="sr-Latn-RS" sz="2200" b="1"/>
          </a:p>
        </p:txBody>
      </p:sp>
      <p:sp>
        <p:nvSpPr>
          <p:cNvPr id="8" name="Rectangle 7"/>
          <p:cNvSpPr/>
          <p:nvPr/>
        </p:nvSpPr>
        <p:spPr>
          <a:xfrm>
            <a:off x="2608279" y="4952567"/>
            <a:ext cx="2521716" cy="560153"/>
          </a:xfrm>
          <a:prstGeom prst="rect">
            <a:avLst/>
          </a:prstGeom>
        </p:spPr>
        <p:txBody>
          <a:bodyPr wrap="none" lIns="128016" tIns="64008" rIns="128016" bIns="64008">
            <a:spAutoFit/>
          </a:bodyPr>
          <a:lstStyle/>
          <a:p>
            <a:pPr lvl="0" algn="ctr"/>
            <a:r>
              <a:rPr lang="en-US" sz="2800" b="1" dirty="0" err="1" smtClean="0"/>
              <a:t>Zakoni</a:t>
            </a:r>
            <a:r>
              <a:rPr lang="en-US" sz="2800" b="1" dirty="0" smtClean="0"/>
              <a:t> i </a:t>
            </a:r>
            <a:r>
              <a:rPr lang="en-US" sz="2800" b="1" dirty="0" err="1" smtClean="0"/>
              <a:t>propisi</a:t>
            </a:r>
            <a:endParaRPr lang="en-US" sz="2800" b="1" dirty="0" smtClean="0"/>
          </a:p>
        </p:txBody>
      </p:sp>
      <p:sp>
        <p:nvSpPr>
          <p:cNvPr id="9" name="Rectangle 8"/>
          <p:cNvSpPr/>
          <p:nvPr/>
        </p:nvSpPr>
        <p:spPr>
          <a:xfrm>
            <a:off x="4614850" y="6591123"/>
            <a:ext cx="2670859" cy="1852815"/>
          </a:xfrm>
          <a:prstGeom prst="rect">
            <a:avLst/>
          </a:prstGeom>
        </p:spPr>
        <p:txBody>
          <a:bodyPr wrap="none" lIns="128016" tIns="64008" rIns="128016" bIns="64008">
            <a:spAutoFit/>
          </a:bodyPr>
          <a:lstStyle/>
          <a:p>
            <a:pPr lvl="0" algn="ctr"/>
            <a:r>
              <a:rPr lang="sr-Latn-RS" sz="2800" b="1" smtClean="0"/>
              <a:t>Edukacija i </a:t>
            </a:r>
            <a:br>
              <a:rPr lang="sr-Latn-RS" sz="2800" b="1" smtClean="0"/>
            </a:br>
            <a:r>
              <a:rPr lang="sr-Latn-RS" sz="2800" b="1" smtClean="0"/>
              <a:t>informisanost o </a:t>
            </a:r>
            <a:br>
              <a:rPr lang="sr-Latn-RS" sz="2800" b="1" smtClean="0"/>
            </a:br>
            <a:r>
              <a:rPr lang="sr-Latn-RS" sz="2800" b="1" smtClean="0"/>
              <a:t>ekonomskom </a:t>
            </a:r>
            <a:br>
              <a:rPr lang="sr-Latn-RS" sz="2800" b="1" smtClean="0"/>
            </a:br>
            <a:r>
              <a:rPr lang="sr-Latn-RS" sz="2800" b="1" smtClean="0"/>
              <a:t>potencijalu</a:t>
            </a:r>
            <a:endParaRPr lang="sr-Latn-RS" sz="2800" b="1"/>
          </a:p>
        </p:txBody>
      </p:sp>
      <p:sp>
        <p:nvSpPr>
          <p:cNvPr id="10" name="Rectangle 9"/>
          <p:cNvSpPr/>
          <p:nvPr/>
        </p:nvSpPr>
        <p:spPr>
          <a:xfrm>
            <a:off x="7231884" y="4664556"/>
            <a:ext cx="1831079" cy="1421928"/>
          </a:xfrm>
          <a:prstGeom prst="rect">
            <a:avLst/>
          </a:prstGeom>
        </p:spPr>
        <p:txBody>
          <a:bodyPr wrap="none" lIns="128016" tIns="64008" rIns="128016" bIns="64008">
            <a:spAutoFit/>
          </a:bodyPr>
          <a:lstStyle/>
          <a:p>
            <a:pPr lvl="0" algn="ctr"/>
            <a:r>
              <a:rPr lang="sr-Latn-RS" sz="2800" b="1" smtClean="0"/>
              <a:t>Podaci i </a:t>
            </a:r>
            <a:br>
              <a:rPr lang="sr-Latn-RS" sz="2800" b="1" smtClean="0"/>
            </a:br>
            <a:r>
              <a:rPr lang="sr-Latn-RS" sz="2800" b="1" smtClean="0"/>
              <a:t>finansijski </a:t>
            </a:r>
            <a:br>
              <a:rPr lang="sr-Latn-RS" sz="2800" b="1" smtClean="0"/>
            </a:br>
            <a:r>
              <a:rPr lang="sr-Latn-RS" sz="2800" b="1" smtClean="0"/>
              <a:t>resursi</a:t>
            </a:r>
            <a:endParaRPr lang="sr-Latn-RS" sz="2800" b="1"/>
          </a:p>
        </p:txBody>
      </p:sp>
      <p:sp>
        <p:nvSpPr>
          <p:cNvPr id="11" name="Title 7"/>
          <p:cNvSpPr txBox="1">
            <a:spLocks/>
          </p:cNvSpPr>
          <p:nvPr/>
        </p:nvSpPr>
        <p:spPr>
          <a:xfrm>
            <a:off x="640080" y="1"/>
            <a:ext cx="11521440" cy="946785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sr-Latn-RS" sz="3900" b="1" dirty="0" smtClean="0">
                <a:latin typeface="+mj-lt"/>
                <a:ea typeface="+mj-ea"/>
                <a:cs typeface="+mj-cs"/>
              </a:rPr>
              <a:t>Koraci na putu implementacije energetske efikasnosti u zgradarstvu</a:t>
            </a:r>
            <a:endParaRPr lang="sr-Latn-RS" sz="3900" b="1" dirty="0">
              <a:latin typeface="+mj-lt"/>
              <a:ea typeface="+mj-ea"/>
              <a:cs typeface="+mj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87449" y="3586154"/>
            <a:ext cx="770211" cy="81868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sr-Latn-RS" sz="4500" smtClean="0">
                <a:sym typeface="Wingdings"/>
              </a:rPr>
              <a:t></a:t>
            </a:r>
            <a:endParaRPr lang="sr-Latn-RS" sz="4500"/>
          </a:p>
        </p:txBody>
      </p:sp>
      <p:sp>
        <p:nvSpPr>
          <p:cNvPr id="13" name="TextBox 12"/>
          <p:cNvSpPr txBox="1"/>
          <p:nvPr/>
        </p:nvSpPr>
        <p:spPr>
          <a:xfrm>
            <a:off x="5487713" y="5543334"/>
            <a:ext cx="770211" cy="81868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sr-Latn-RS" sz="4500" smtClean="0">
                <a:sym typeface="Wingdings"/>
              </a:rPr>
              <a:t></a:t>
            </a:r>
            <a:endParaRPr lang="sr-Latn-RS" sz="4500"/>
          </a:p>
        </p:txBody>
      </p:sp>
      <p:sp>
        <p:nvSpPr>
          <p:cNvPr id="14" name="TextBox 13"/>
          <p:cNvSpPr txBox="1"/>
          <p:nvPr/>
        </p:nvSpPr>
        <p:spPr>
          <a:xfrm>
            <a:off x="7829560" y="3624725"/>
            <a:ext cx="770211" cy="818685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sr-Latn-RS" sz="4500" smtClean="0">
                <a:sym typeface="Wingdings"/>
              </a:rPr>
              <a:t></a:t>
            </a:r>
            <a:endParaRPr lang="sr-Latn-RS" sz="4500"/>
          </a:p>
        </p:txBody>
      </p:sp>
      <p:sp>
        <p:nvSpPr>
          <p:cNvPr id="15" name="TextBox 14"/>
          <p:cNvSpPr txBox="1"/>
          <p:nvPr/>
        </p:nvSpPr>
        <p:spPr>
          <a:xfrm>
            <a:off x="5257792" y="1933536"/>
            <a:ext cx="1530355" cy="652486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sr-Latn-RS" sz="3400" b="1" smtClean="0">
                <a:solidFill>
                  <a:srgbClr val="008000"/>
                </a:solidFill>
              </a:rPr>
              <a:t>CILJEVI</a:t>
            </a:r>
            <a:endParaRPr lang="sr-Latn-RS" sz="3400" b="1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27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ounded Rectangle 41"/>
          <p:cNvSpPr/>
          <p:nvPr/>
        </p:nvSpPr>
        <p:spPr>
          <a:xfrm>
            <a:off x="624841" y="6324598"/>
            <a:ext cx="2521915" cy="65288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64008" rIns="0" bIns="64008" rtlCol="0" anchor="ctr"/>
          <a:lstStyle/>
          <a:p>
            <a:r>
              <a:rPr lang="sr-Latn-RS" sz="1400" b="1" dirty="0" smtClean="0">
                <a:solidFill>
                  <a:schemeClr val="tx1"/>
                </a:solidFill>
              </a:rPr>
              <a:t>Zakon o planiranju i zgradnji </a:t>
            </a:r>
            <a:br>
              <a:rPr lang="sr-Latn-RS" sz="1400" b="1" dirty="0" smtClean="0">
                <a:solidFill>
                  <a:schemeClr val="tx1"/>
                </a:solidFill>
              </a:rPr>
            </a:br>
            <a:r>
              <a:rPr lang="sr-Latn-RS" sz="1400" dirty="0" smtClean="0">
                <a:solidFill>
                  <a:schemeClr val="tx1"/>
                </a:solidFill>
              </a:rPr>
              <a:t>(Sl.glasnik  RS, br.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sr-Latn-RS" sz="1400" dirty="0" smtClean="0">
                <a:solidFill>
                  <a:schemeClr val="tx1"/>
                </a:solidFill>
              </a:rPr>
              <a:t>72/09</a:t>
            </a:r>
            <a:r>
              <a:rPr lang="en-US" sz="1400" dirty="0" smtClean="0">
                <a:solidFill>
                  <a:schemeClr val="tx1"/>
                </a:solidFill>
              </a:rPr>
              <a:t>, 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81-09, 64/10-US I 24/11 </a:t>
            </a:r>
            <a:r>
              <a:rPr lang="sr-Latn-RS" sz="1400" dirty="0" smtClean="0">
                <a:solidFill>
                  <a:schemeClr val="tx1"/>
                </a:solidFill>
              </a:rPr>
              <a:t>)</a:t>
            </a:r>
            <a:endParaRPr lang="sr-Latn-RS" sz="1400" dirty="0">
              <a:solidFill>
                <a:schemeClr val="tx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624841" y="7223752"/>
            <a:ext cx="2521915" cy="65288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64008" rIns="0" bIns="64008" rtlCol="0" anchor="ctr"/>
          <a:lstStyle/>
          <a:p>
            <a:r>
              <a:rPr lang="sr-Latn-RS" sz="1400" b="1" dirty="0" smtClean="0">
                <a:solidFill>
                  <a:schemeClr val="tx1"/>
                </a:solidFill>
              </a:rPr>
              <a:t>Pravilnik o energetskoj efikasnosti zgrada </a:t>
            </a:r>
            <a:br>
              <a:rPr lang="sr-Latn-RS" sz="1400" b="1" dirty="0" smtClean="0">
                <a:solidFill>
                  <a:schemeClr val="tx1"/>
                </a:solidFill>
              </a:rPr>
            </a:br>
            <a:r>
              <a:rPr lang="sr-Latn-RS" sz="1400" dirty="0" smtClean="0">
                <a:solidFill>
                  <a:schemeClr val="tx1"/>
                </a:solidFill>
              </a:rPr>
              <a:t>(Sl.glasnik RS, br. 61/2011)</a:t>
            </a:r>
            <a:endParaRPr lang="sr-Latn-RS" sz="1400" dirty="0">
              <a:solidFill>
                <a:schemeClr val="tx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624841" y="8061952"/>
            <a:ext cx="2521915" cy="121615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64008" rIns="0" bIns="64008" rtlCol="0" anchor="ctr"/>
          <a:lstStyle/>
          <a:p>
            <a:r>
              <a:rPr lang="sr-Latn-RS" sz="1400" b="1" dirty="0" smtClean="0">
                <a:solidFill>
                  <a:schemeClr val="tx1"/>
                </a:solidFill>
              </a:rPr>
              <a:t>Pravilnik o uslovima, sadržini i načinu izdavanja sertifikata o energetskim svojstvima zgrada </a:t>
            </a:r>
            <a:br>
              <a:rPr lang="sr-Latn-RS" sz="1400" b="1" dirty="0" smtClean="0">
                <a:solidFill>
                  <a:schemeClr val="tx1"/>
                </a:solidFill>
              </a:rPr>
            </a:br>
            <a:r>
              <a:rPr lang="sr-Latn-RS" sz="1400" dirty="0" smtClean="0">
                <a:solidFill>
                  <a:schemeClr val="tx1"/>
                </a:solidFill>
              </a:rPr>
              <a:t>(Sl.glasnik RS, br. 69/2012)</a:t>
            </a:r>
            <a:endParaRPr lang="sr-Latn-RS" sz="1400" dirty="0">
              <a:solidFill>
                <a:schemeClr val="tx1"/>
              </a:solidFill>
            </a:endParaRPr>
          </a:p>
        </p:txBody>
      </p:sp>
      <p:pic>
        <p:nvPicPr>
          <p:cNvPr id="31" name="Picture 30" descr="romici-0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2089" y="3915355"/>
            <a:ext cx="2144873" cy="23042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40080" y="1"/>
            <a:ext cx="11521440" cy="946785"/>
          </a:xfrm>
        </p:spPr>
        <p:txBody>
          <a:bodyPr>
            <a:noAutofit/>
          </a:bodyPr>
          <a:lstStyle/>
          <a:p>
            <a:r>
              <a:rPr lang="sr-Latn-RS" sz="3900" b="1" smtClean="0"/>
              <a:t>Put do energetske efikanosti u zgradarstvu u Srbiji</a:t>
            </a:r>
            <a:endParaRPr lang="sr-Latn-RS" sz="3900" b="1"/>
          </a:p>
        </p:txBody>
      </p:sp>
      <p:sp>
        <p:nvSpPr>
          <p:cNvPr id="61" name="TextBox 60"/>
          <p:cNvSpPr txBox="1"/>
          <p:nvPr/>
        </p:nvSpPr>
        <p:spPr>
          <a:xfrm>
            <a:off x="1" y="1477535"/>
            <a:ext cx="566309" cy="1514030"/>
          </a:xfrm>
          <a:prstGeom prst="rect">
            <a:avLst/>
          </a:prstGeom>
          <a:noFill/>
        </p:spPr>
        <p:txBody>
          <a:bodyPr vert="vert270" wrap="square" lIns="128016" tIns="64008" rIns="128016" bIns="64008" rtlCol="0">
            <a:spAutoFit/>
          </a:bodyPr>
          <a:lstStyle/>
          <a:p>
            <a:r>
              <a:rPr lang="sr-Latn-RS" sz="2000" b="1" smtClean="0"/>
              <a:t>PREDSTOJI</a:t>
            </a:r>
            <a:endParaRPr lang="sr-Latn-RS" sz="2000" b="1"/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2985589" y="5054755"/>
            <a:ext cx="2390660" cy="15422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1" y="6880838"/>
            <a:ext cx="566309" cy="1478033"/>
          </a:xfrm>
          <a:prstGeom prst="rect">
            <a:avLst/>
          </a:prstGeom>
          <a:noFill/>
        </p:spPr>
        <p:txBody>
          <a:bodyPr vert="vert270" wrap="square" lIns="128016" tIns="64008" rIns="128016" bIns="64008" rtlCol="0">
            <a:spAutoFit/>
          </a:bodyPr>
          <a:lstStyle/>
          <a:p>
            <a:r>
              <a:rPr lang="sr-Latn-RS" sz="2000" b="1" smtClean="0"/>
              <a:t>URAĐENO</a:t>
            </a:r>
            <a:endParaRPr lang="sr-Latn-RS" sz="2000" b="1"/>
          </a:p>
        </p:txBody>
      </p:sp>
      <p:cxnSp>
        <p:nvCxnSpPr>
          <p:cNvPr id="81" name="Straight Arrow Connector 80"/>
          <p:cNvCxnSpPr/>
          <p:nvPr/>
        </p:nvCxnSpPr>
        <p:spPr>
          <a:xfrm>
            <a:off x="7493582" y="5085238"/>
            <a:ext cx="2390660" cy="15422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romici-0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382" y="3915355"/>
            <a:ext cx="2144871" cy="23042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0" name="Picture 29" descr="romici-0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2029" y="3915355"/>
            <a:ext cx="2144873" cy="23042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2" name="Rectangle 31"/>
          <p:cNvSpPr/>
          <p:nvPr/>
        </p:nvSpPr>
        <p:spPr>
          <a:xfrm>
            <a:off x="5539817" y="4618263"/>
            <a:ext cx="1729664" cy="744819"/>
          </a:xfrm>
          <a:prstGeom prst="rect">
            <a:avLst/>
          </a:prstGeom>
        </p:spPr>
        <p:txBody>
          <a:bodyPr wrap="square" lIns="128016" tIns="64008" rIns="128016" bIns="64008">
            <a:spAutoFit/>
          </a:bodyPr>
          <a:lstStyle/>
          <a:p>
            <a:pPr lvl="0" algn="ctr"/>
            <a:r>
              <a:rPr lang="sr-Latn-RS" sz="2000" b="1" smtClean="0"/>
              <a:t>Edukacija i informisanost</a:t>
            </a:r>
            <a:endParaRPr lang="sr-Latn-RS" sz="2000" b="1"/>
          </a:p>
        </p:txBody>
      </p:sp>
      <p:sp>
        <p:nvSpPr>
          <p:cNvPr id="33" name="Rectangle 32"/>
          <p:cNvSpPr/>
          <p:nvPr/>
        </p:nvSpPr>
        <p:spPr>
          <a:xfrm>
            <a:off x="10145894" y="4618262"/>
            <a:ext cx="1546782" cy="1052596"/>
          </a:xfrm>
          <a:prstGeom prst="rect">
            <a:avLst/>
          </a:prstGeom>
        </p:spPr>
        <p:txBody>
          <a:bodyPr wrap="square" lIns="128016" tIns="64008" rIns="128016" bIns="64008">
            <a:spAutoFit/>
          </a:bodyPr>
          <a:lstStyle/>
          <a:p>
            <a:pPr lvl="0" algn="ctr"/>
            <a:r>
              <a:rPr lang="sr-Latn-RS" sz="2000" b="1" smtClean="0"/>
              <a:t>Informacije i finansijski resursi</a:t>
            </a:r>
            <a:endParaRPr lang="sr-Latn-RS" sz="2000" b="1"/>
          </a:p>
        </p:txBody>
      </p:sp>
      <p:sp>
        <p:nvSpPr>
          <p:cNvPr id="34" name="Rectangle 33"/>
          <p:cNvSpPr/>
          <p:nvPr/>
        </p:nvSpPr>
        <p:spPr>
          <a:xfrm>
            <a:off x="1074498" y="4679224"/>
            <a:ext cx="1546782" cy="744819"/>
          </a:xfrm>
          <a:prstGeom prst="rect">
            <a:avLst/>
          </a:prstGeom>
        </p:spPr>
        <p:txBody>
          <a:bodyPr wrap="square" lIns="128016" tIns="64008" rIns="128016" bIns="64008">
            <a:spAutoFit/>
          </a:bodyPr>
          <a:lstStyle/>
          <a:p>
            <a:pPr lvl="0" algn="ctr"/>
            <a:r>
              <a:rPr lang="sr-Latn-RS" sz="2000" b="1" smtClean="0"/>
              <a:t>Legislativa i regulativa</a:t>
            </a:r>
            <a:endParaRPr lang="sr-Latn-RS" sz="2000" b="1"/>
          </a:p>
        </p:txBody>
      </p:sp>
      <p:pic>
        <p:nvPicPr>
          <p:cNvPr id="36" name="Picture 35" descr="svi simboli-0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14826" y="7236867"/>
            <a:ext cx="633109" cy="640080"/>
          </a:xfrm>
          <a:prstGeom prst="rect">
            <a:avLst/>
          </a:prstGeom>
        </p:spPr>
      </p:pic>
      <p:sp>
        <p:nvSpPr>
          <p:cNvPr id="40" name="Rounded Rectangle 39"/>
          <p:cNvSpPr/>
          <p:nvPr/>
        </p:nvSpPr>
        <p:spPr>
          <a:xfrm>
            <a:off x="624841" y="3185151"/>
            <a:ext cx="2521915" cy="652882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4008" rIns="0" bIns="64008" rtlCol="0" anchor="ctr"/>
          <a:lstStyle/>
          <a:p>
            <a:r>
              <a:rPr lang="sr-Latn-RS" sz="1400" smtClean="0">
                <a:solidFill>
                  <a:schemeClr val="tx1"/>
                </a:solidFill>
                <a:cs typeface="Times New Roman" pitchFamily="18" charset="0"/>
              </a:rPr>
              <a:t>Postupak dopune i unapređenja pravilnika</a:t>
            </a:r>
            <a:endParaRPr lang="sr-Latn-RS" sz="1400">
              <a:solidFill>
                <a:schemeClr val="tx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24841" y="2255513"/>
            <a:ext cx="2521915" cy="652882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4008" rIns="0" bIns="64008" rtlCol="0" anchor="ctr"/>
          <a:lstStyle/>
          <a:p>
            <a:pPr>
              <a:defRPr/>
            </a:pPr>
            <a:r>
              <a:rPr lang="sr-Latn-RS" sz="1400" b="1" smtClean="0">
                <a:solidFill>
                  <a:schemeClr val="tx1"/>
                </a:solidFill>
                <a:cs typeface="Times New Roman" pitchFamily="18" charset="0"/>
              </a:rPr>
              <a:t>Implementacija pravilnika </a:t>
            </a:r>
            <a:r>
              <a:rPr lang="sr-Latn-RS" sz="1400" smtClean="0">
                <a:solidFill>
                  <a:schemeClr val="tx1"/>
                </a:solidFill>
                <a:cs typeface="Times New Roman" pitchFamily="18" charset="0"/>
              </a:rPr>
              <a:t>kroz projekat izrade prvih energe-</a:t>
            </a:r>
            <a:br>
              <a:rPr lang="sr-Latn-RS" sz="140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sr-Latn-RS" sz="1400" smtClean="0">
                <a:solidFill>
                  <a:schemeClr val="tx1"/>
                </a:solidFill>
                <a:cs typeface="Times New Roman" pitchFamily="18" charset="0"/>
              </a:rPr>
              <a:t>tskih pasoša</a:t>
            </a:r>
            <a:endParaRPr lang="sr-Latn-RS" sz="1400" b="1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3642361" y="2255513"/>
            <a:ext cx="2521915" cy="652882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4008" rIns="0" bIns="64008" rtlCol="0" anchor="ctr"/>
          <a:lstStyle/>
          <a:p>
            <a:r>
              <a:rPr lang="sr-Latn-RS" sz="1400" b="1" smtClean="0">
                <a:solidFill>
                  <a:schemeClr val="tx1"/>
                </a:solidFill>
              </a:rPr>
              <a:t>Nacionalna imidž kampanja </a:t>
            </a:r>
            <a:r>
              <a:rPr lang="sr-Latn-RS" sz="1400" smtClean="0">
                <a:solidFill>
                  <a:schemeClr val="tx1"/>
                </a:solidFill>
              </a:rPr>
              <a:t>promovisanja Energetskog </a:t>
            </a:r>
            <a:br>
              <a:rPr lang="sr-Latn-RS" sz="1400" smtClean="0">
                <a:solidFill>
                  <a:schemeClr val="tx1"/>
                </a:solidFill>
              </a:rPr>
            </a:br>
            <a:r>
              <a:rPr lang="sr-Latn-RS" sz="1400" smtClean="0">
                <a:solidFill>
                  <a:schemeClr val="tx1"/>
                </a:solidFill>
              </a:rPr>
              <a:t>pasoša</a:t>
            </a:r>
            <a:endParaRPr lang="sr-Latn-RS" sz="1400">
              <a:solidFill>
                <a:schemeClr val="tx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3642361" y="3185151"/>
            <a:ext cx="2521915" cy="652882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4008" rIns="0" bIns="64008" rtlCol="0" anchor="ctr"/>
          <a:lstStyle/>
          <a:p>
            <a:r>
              <a:rPr lang="sr-Latn-RS" sz="1400" b="1" smtClean="0">
                <a:solidFill>
                  <a:schemeClr val="tx1"/>
                </a:solidFill>
              </a:rPr>
              <a:t>Izrada stručnih publikacija </a:t>
            </a:r>
            <a:r>
              <a:rPr lang="sr-Latn-RS" sz="1400" smtClean="0">
                <a:solidFill>
                  <a:schemeClr val="tx1"/>
                </a:solidFill>
              </a:rPr>
              <a:t>– Priručnik za izradu energe-</a:t>
            </a:r>
            <a:br>
              <a:rPr lang="sr-Latn-RS" sz="1400" smtClean="0">
                <a:solidFill>
                  <a:schemeClr val="tx1"/>
                </a:solidFill>
              </a:rPr>
            </a:br>
            <a:r>
              <a:rPr lang="sr-Latn-RS" sz="1400" smtClean="0">
                <a:solidFill>
                  <a:schemeClr val="tx1"/>
                </a:solidFill>
              </a:rPr>
              <a:t>tskog pasoša</a:t>
            </a:r>
            <a:endParaRPr lang="sr-Latn-RS" sz="1400">
              <a:solidFill>
                <a:schemeClr val="tx1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642361" y="6355080"/>
            <a:ext cx="2521915" cy="65288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64008" rIns="0" bIns="64008" rtlCol="0" anchor="ctr"/>
          <a:lstStyle/>
          <a:p>
            <a:r>
              <a:rPr lang="sr-Latn-RS" sz="1400" b="1" i="1" dirty="0" smtClean="0">
                <a:solidFill>
                  <a:schemeClr val="tx1"/>
                </a:solidFill>
              </a:rPr>
              <a:t>Trening</a:t>
            </a:r>
            <a:r>
              <a:rPr lang="sr-Latn-RS" sz="1400" b="1" dirty="0" smtClean="0">
                <a:solidFill>
                  <a:schemeClr val="tx1"/>
                </a:solidFill>
              </a:rPr>
              <a:t> i obuka inženjera </a:t>
            </a:r>
            <a:r>
              <a:rPr lang="sr-Latn-RS" sz="1400" dirty="0" smtClean="0">
                <a:solidFill>
                  <a:schemeClr val="tx1"/>
                </a:solidFill>
              </a:rPr>
              <a:t>energetske efikasnosti - </a:t>
            </a:r>
            <a:endParaRPr lang="sr-Latn-RS" sz="1400" dirty="0">
              <a:solidFill>
                <a:schemeClr val="tx1"/>
              </a:solidFill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3642361" y="7223759"/>
            <a:ext cx="2521915" cy="121615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64008" rIns="0" bIns="64008" rtlCol="0" anchor="ctr"/>
          <a:lstStyle/>
          <a:p>
            <a:r>
              <a:rPr lang="sr-Latn-RS" sz="1400" b="1" i="1" dirty="0" smtClean="0">
                <a:solidFill>
                  <a:schemeClr val="tx1"/>
                </a:solidFill>
              </a:rPr>
              <a:t>Program seminara: tehnike, tehnologije i proizvodi energetske efikasnosti u zgradarstvu</a:t>
            </a:r>
            <a:endParaRPr lang="sr-Latn-RS" sz="1400" dirty="0">
              <a:solidFill>
                <a:schemeClr val="tx1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6705601" y="6309359"/>
            <a:ext cx="2521915" cy="121615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64008" rIns="0" bIns="64008" rtlCol="0" anchor="ctr"/>
          <a:lstStyle/>
          <a:p>
            <a:r>
              <a:rPr lang="sr-Latn-RS" sz="1400" b="1" i="1" dirty="0" smtClean="0">
                <a:solidFill>
                  <a:schemeClr val="tx1"/>
                </a:solidFill>
              </a:rPr>
              <a:t>Eta gradovi – </a:t>
            </a:r>
            <a:r>
              <a:rPr lang="sr-Latn-RS" sz="1400" i="1" dirty="0" smtClean="0">
                <a:solidFill>
                  <a:schemeClr val="tx1"/>
                </a:solidFill>
              </a:rPr>
              <a:t>formiranje asocijacije 30 gradova Srbije u funkciji realizacije projekta energetske sertifikacije objekata</a:t>
            </a:r>
            <a:endParaRPr lang="sr-Latn-RS" sz="1400" b="1" i="1" dirty="0">
              <a:solidFill>
                <a:schemeClr val="tx1"/>
              </a:solidFill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6705600" y="1341109"/>
            <a:ext cx="2521915" cy="652882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4008" rIns="0" bIns="64008" rtlCol="0" anchor="ctr"/>
          <a:lstStyle/>
          <a:p>
            <a:r>
              <a:rPr lang="sr-Latn-RS" sz="1400" b="1" i="1" smtClean="0">
                <a:solidFill>
                  <a:schemeClr val="tx1"/>
                </a:solidFill>
              </a:rPr>
              <a:t>Kampanja na socijalnim mre-žama – </a:t>
            </a:r>
            <a:r>
              <a:rPr lang="sr-Latn-RS" sz="1400" i="1" smtClean="0">
                <a:solidFill>
                  <a:schemeClr val="tx1"/>
                </a:solidFill>
              </a:rPr>
              <a:t>energetski dijalog u </a:t>
            </a:r>
            <a:br>
              <a:rPr lang="sr-Latn-RS" sz="1400" i="1" smtClean="0">
                <a:solidFill>
                  <a:schemeClr val="tx1"/>
                </a:solidFill>
              </a:rPr>
            </a:br>
            <a:r>
              <a:rPr lang="sr-Latn-RS" sz="1400" i="1" smtClean="0">
                <a:solidFill>
                  <a:schemeClr val="tx1"/>
                </a:solidFill>
              </a:rPr>
              <a:t>Srbiji</a:t>
            </a:r>
            <a:endParaRPr lang="sr-Latn-RS" sz="1400" i="1">
              <a:solidFill>
                <a:schemeClr val="tx1"/>
              </a:solidFill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6705600" y="2255513"/>
            <a:ext cx="2521915" cy="652882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4008" rIns="0" bIns="64008" rtlCol="0" anchor="ctr"/>
          <a:lstStyle/>
          <a:p>
            <a:r>
              <a:rPr lang="sr-Latn-RS" sz="1400" b="1" smtClean="0">
                <a:solidFill>
                  <a:schemeClr val="tx1"/>
                </a:solidFill>
              </a:rPr>
              <a:t>Javna izložba – </a:t>
            </a:r>
            <a:r>
              <a:rPr lang="sr-Latn-RS" sz="1400" smtClean="0">
                <a:solidFill>
                  <a:schemeClr val="tx1"/>
                </a:solidFill>
              </a:rPr>
              <a:t>Energetski </a:t>
            </a:r>
            <a:br>
              <a:rPr lang="sr-Latn-RS" sz="1400" smtClean="0">
                <a:solidFill>
                  <a:schemeClr val="tx1"/>
                </a:solidFill>
              </a:rPr>
            </a:br>
            <a:r>
              <a:rPr lang="sr-Latn-RS" sz="1400" smtClean="0">
                <a:solidFill>
                  <a:schemeClr val="tx1"/>
                </a:solidFill>
              </a:rPr>
              <a:t>atlas Beograda</a:t>
            </a:r>
            <a:endParaRPr lang="sr-Latn-RS" sz="1400" b="1">
              <a:solidFill>
                <a:schemeClr val="tx1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6705600" y="3185151"/>
            <a:ext cx="2521915" cy="652882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4008" rIns="0" bIns="64008" rtlCol="0" anchor="ctr"/>
          <a:lstStyle/>
          <a:p>
            <a:r>
              <a:rPr lang="sr-Latn-RS" sz="1400" b="1" dirty="0" smtClean="0">
                <a:solidFill>
                  <a:schemeClr val="tx1"/>
                </a:solidFill>
              </a:rPr>
              <a:t>događaji i press konferencije – </a:t>
            </a:r>
            <a:r>
              <a:rPr lang="sr-Latn-RS" sz="1400" dirty="0" smtClean="0">
                <a:solidFill>
                  <a:schemeClr val="tx1"/>
                </a:solidFill>
              </a:rPr>
              <a:t>energetska efikasnost </a:t>
            </a:r>
            <a:br>
              <a:rPr lang="sr-Latn-RS" sz="1400" dirty="0" smtClean="0">
                <a:solidFill>
                  <a:schemeClr val="tx1"/>
                </a:solidFill>
              </a:rPr>
            </a:br>
            <a:r>
              <a:rPr lang="sr-Latn-RS" sz="1400" dirty="0" smtClean="0">
                <a:solidFill>
                  <a:schemeClr val="tx1"/>
                </a:solidFill>
              </a:rPr>
              <a:t>u zgradarstvu Srbije</a:t>
            </a:r>
            <a:endParaRPr lang="sr-Latn-RS" sz="1400" b="1" dirty="0">
              <a:solidFill>
                <a:schemeClr val="tx1"/>
              </a:solidFill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3665221" y="1341109"/>
            <a:ext cx="2521915" cy="652882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4008" rIns="0" bIns="64008" rtlCol="0" anchor="ctr"/>
          <a:lstStyle/>
          <a:p>
            <a:r>
              <a:rPr lang="sr-Latn-RS" sz="1400" b="1" smtClean="0">
                <a:solidFill>
                  <a:schemeClr val="tx1"/>
                </a:solidFill>
              </a:rPr>
              <a:t>Eta gradovi – </a:t>
            </a:r>
            <a:r>
              <a:rPr lang="sr-Latn-RS" sz="1400" smtClean="0">
                <a:solidFill>
                  <a:schemeClr val="tx1"/>
                </a:solidFill>
              </a:rPr>
              <a:t>javne izložbe i debate o energetskoj efika-</a:t>
            </a:r>
            <a:br>
              <a:rPr lang="sr-Latn-RS" sz="1400" smtClean="0">
                <a:solidFill>
                  <a:schemeClr val="tx1"/>
                </a:solidFill>
              </a:rPr>
            </a:br>
            <a:r>
              <a:rPr lang="sr-Latn-RS" sz="1400" smtClean="0">
                <a:solidFill>
                  <a:schemeClr val="tx1"/>
                </a:solidFill>
              </a:rPr>
              <a:t>snsoti</a:t>
            </a:r>
            <a:endParaRPr lang="sr-Latn-RS" sz="1400" b="1">
              <a:solidFill>
                <a:schemeClr val="tx1"/>
              </a:solidFill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9692641" y="1299194"/>
            <a:ext cx="2521915" cy="652882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4008" rIns="0" bIns="64008" rtlCol="0" anchor="ctr"/>
          <a:lstStyle/>
          <a:p>
            <a:r>
              <a:rPr lang="sr-Latn-RS" sz="1400" b="1" smtClean="0">
                <a:solidFill>
                  <a:schemeClr val="tx1"/>
                </a:solidFill>
              </a:rPr>
              <a:t>Nacionalna baza podataka o energetskoj efikasnosti u zgradarstvu Srbije</a:t>
            </a:r>
            <a:endParaRPr lang="sr-Latn-RS" sz="1400" b="1">
              <a:solidFill>
                <a:schemeClr val="tx1"/>
              </a:solidFill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9692641" y="2228832"/>
            <a:ext cx="2521915" cy="652882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64008" rIns="0" bIns="64008" rtlCol="0" anchor="ctr"/>
          <a:lstStyle/>
          <a:p>
            <a:r>
              <a:rPr lang="sr-Latn-RS" sz="1400" b="1" i="1" dirty="0" smtClean="0">
                <a:solidFill>
                  <a:schemeClr val="tx1"/>
                </a:solidFill>
              </a:rPr>
              <a:t>Regionalna konferencija o katalogizaciji - TABULA</a:t>
            </a:r>
            <a:endParaRPr lang="sr-Latn-RS" sz="1400" b="1" i="1" dirty="0">
              <a:solidFill>
                <a:schemeClr val="tx1"/>
              </a:solidFill>
            </a:endParaRPr>
          </a:p>
        </p:txBody>
      </p:sp>
      <p:sp>
        <p:nvSpPr>
          <p:cNvPr id="87" name="Rounded Rectangle 86"/>
          <p:cNvSpPr/>
          <p:nvPr/>
        </p:nvSpPr>
        <p:spPr>
          <a:xfrm>
            <a:off x="9685325" y="6339842"/>
            <a:ext cx="2521915" cy="65288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64008" rIns="0" bIns="64008" rtlCol="0" anchor="ctr"/>
          <a:lstStyle/>
          <a:p>
            <a:r>
              <a:rPr lang="sr-Latn-RS" sz="1400" b="1" i="1" dirty="0" smtClean="0">
                <a:solidFill>
                  <a:schemeClr val="tx1"/>
                </a:solidFill>
              </a:rPr>
              <a:t>Statistički podaci – katalogi-zacija zgrada u Srbiji</a:t>
            </a:r>
            <a:br>
              <a:rPr lang="sr-Latn-RS" sz="1400" b="1" i="1" dirty="0" smtClean="0">
                <a:solidFill>
                  <a:schemeClr val="tx1"/>
                </a:solidFill>
              </a:rPr>
            </a:br>
            <a:r>
              <a:rPr lang="sr-Latn-RS" sz="1400" i="1" dirty="0" smtClean="0">
                <a:solidFill>
                  <a:schemeClr val="tx1"/>
                </a:solidFill>
              </a:rPr>
              <a:t>tehnički podaci i tržišni potencijal)</a:t>
            </a:r>
            <a:endParaRPr lang="sr-Latn-RS" sz="1400" b="1" i="1" dirty="0">
              <a:solidFill>
                <a:schemeClr val="tx1"/>
              </a:solidFill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9692641" y="7269480"/>
            <a:ext cx="2521915" cy="65288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64008" rIns="0" bIns="64008" rtlCol="0" anchor="ctr"/>
          <a:lstStyle/>
          <a:p>
            <a:r>
              <a:rPr lang="sr-Latn-RS" sz="1400" b="1" dirty="0" smtClean="0">
                <a:solidFill>
                  <a:schemeClr val="tx1"/>
                </a:solidFill>
              </a:rPr>
              <a:t>Draft koncept za javnu diskusiju o mogućim finansijskim modelima</a:t>
            </a:r>
            <a:endParaRPr lang="sr-Latn-RS" sz="1400" b="1" dirty="0">
              <a:solidFill>
                <a:schemeClr val="tx1"/>
              </a:solidFill>
            </a:endParaRPr>
          </a:p>
        </p:txBody>
      </p:sp>
      <p:pic>
        <p:nvPicPr>
          <p:cNvPr id="37" name="Picture 36" descr="svi simboli-0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14826" y="3198258"/>
            <a:ext cx="633109" cy="640080"/>
          </a:xfrm>
          <a:prstGeom prst="rect">
            <a:avLst/>
          </a:prstGeom>
        </p:spPr>
      </p:pic>
      <p:pic>
        <p:nvPicPr>
          <p:cNvPr id="38" name="Picture 37" descr="svi simboli-17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799587" y="6337702"/>
            <a:ext cx="633109" cy="640080"/>
          </a:xfrm>
          <a:prstGeom prst="rect">
            <a:avLst/>
          </a:prstGeom>
        </p:spPr>
      </p:pic>
      <p:pic>
        <p:nvPicPr>
          <p:cNvPr id="39" name="Picture 38" descr="svi simboli-0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14826" y="8395107"/>
            <a:ext cx="633109" cy="640080"/>
          </a:xfrm>
          <a:prstGeom prst="rect">
            <a:avLst/>
          </a:prstGeom>
        </p:spPr>
      </p:pic>
      <p:pic>
        <p:nvPicPr>
          <p:cNvPr id="48" name="Picture 47" descr="svi simboli-22-20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815888" y="2303066"/>
            <a:ext cx="669605" cy="640080"/>
          </a:xfrm>
          <a:prstGeom prst="rect">
            <a:avLst/>
          </a:prstGeom>
        </p:spPr>
      </p:pic>
      <p:pic>
        <p:nvPicPr>
          <p:cNvPr id="52" name="Picture 51" descr="svi simboli-18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832346" y="7526424"/>
            <a:ext cx="633109" cy="640080"/>
          </a:xfrm>
          <a:prstGeom prst="rect">
            <a:avLst/>
          </a:prstGeom>
        </p:spPr>
      </p:pic>
      <p:pic>
        <p:nvPicPr>
          <p:cNvPr id="56" name="Picture 55" descr="svi simboli-1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832346" y="6368184"/>
            <a:ext cx="633109" cy="640080"/>
          </a:xfrm>
          <a:prstGeom prst="rect">
            <a:avLst/>
          </a:prstGeom>
        </p:spPr>
      </p:pic>
      <p:pic>
        <p:nvPicPr>
          <p:cNvPr id="57" name="Picture 56" descr="svi simboli-24-22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8848649" y="1373427"/>
            <a:ext cx="669605" cy="640080"/>
          </a:xfrm>
          <a:prstGeom prst="rect">
            <a:avLst/>
          </a:prstGeom>
        </p:spPr>
      </p:pic>
      <p:pic>
        <p:nvPicPr>
          <p:cNvPr id="59" name="Picture 58" descr="svi simboli-25-23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8848647" y="2287825"/>
            <a:ext cx="669605" cy="640080"/>
          </a:xfrm>
          <a:prstGeom prst="rect">
            <a:avLst/>
          </a:prstGeom>
        </p:spPr>
      </p:pic>
      <p:pic>
        <p:nvPicPr>
          <p:cNvPr id="60" name="Picture 59" descr="svi simboli-26-24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8894369" y="3217466"/>
            <a:ext cx="669605" cy="640080"/>
          </a:xfrm>
          <a:prstGeom prst="rect">
            <a:avLst/>
          </a:prstGeom>
        </p:spPr>
      </p:pic>
      <p:pic>
        <p:nvPicPr>
          <p:cNvPr id="63" name="Picture 62" descr="svi simboli-1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95586" y="6581544"/>
            <a:ext cx="633109" cy="640080"/>
          </a:xfrm>
          <a:prstGeom prst="rect">
            <a:avLst/>
          </a:prstGeom>
        </p:spPr>
      </p:pic>
      <p:pic>
        <p:nvPicPr>
          <p:cNvPr id="68" name="Picture 67" descr="svi simboli-08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11852146" y="7282583"/>
            <a:ext cx="633109" cy="640080"/>
          </a:xfrm>
          <a:prstGeom prst="rect">
            <a:avLst/>
          </a:prstGeom>
        </p:spPr>
      </p:pic>
      <p:pic>
        <p:nvPicPr>
          <p:cNvPr id="70" name="Picture 69" descr="svi simboli-06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11867387" y="1312304"/>
            <a:ext cx="633109" cy="640080"/>
          </a:xfrm>
          <a:prstGeom prst="rect">
            <a:avLst/>
          </a:prstGeom>
        </p:spPr>
      </p:pic>
      <p:pic>
        <p:nvPicPr>
          <p:cNvPr id="64" name="Picture 63" descr="edukacija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5833364" y="3209513"/>
            <a:ext cx="668423" cy="640080"/>
          </a:xfrm>
          <a:prstGeom prst="rect">
            <a:avLst/>
          </a:prstGeom>
        </p:spPr>
      </p:pic>
      <p:pic>
        <p:nvPicPr>
          <p:cNvPr id="65" name="Picture 64" descr="svi simboli-28-23.pn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2802782" y="2265357"/>
            <a:ext cx="640080" cy="640080"/>
          </a:xfrm>
          <a:prstGeom prst="rect">
            <a:avLst/>
          </a:prstGeom>
        </p:spPr>
      </p:pic>
      <p:sp>
        <p:nvSpPr>
          <p:cNvPr id="73" name="TextBox 72"/>
          <p:cNvSpPr txBox="1"/>
          <p:nvPr/>
        </p:nvSpPr>
        <p:spPr>
          <a:xfrm>
            <a:off x="1557926" y="4069946"/>
            <a:ext cx="642292" cy="646331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sr-Latn-RS" sz="3400" smtClean="0">
                <a:sym typeface="Wingdings"/>
              </a:rPr>
              <a:t></a:t>
            </a:r>
            <a:endParaRPr lang="sr-Latn-RS" sz="3400"/>
          </a:p>
        </p:txBody>
      </p:sp>
      <p:sp>
        <p:nvSpPr>
          <p:cNvPr id="74" name="TextBox 73"/>
          <p:cNvSpPr txBox="1"/>
          <p:nvPr/>
        </p:nvSpPr>
        <p:spPr>
          <a:xfrm>
            <a:off x="6086798" y="4069944"/>
            <a:ext cx="642292" cy="646331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sr-Latn-RS" sz="3400" smtClean="0">
                <a:sym typeface="Wingdings"/>
              </a:rPr>
              <a:t></a:t>
            </a:r>
            <a:endParaRPr lang="sr-Latn-RS" sz="3400"/>
          </a:p>
        </p:txBody>
      </p:sp>
      <p:sp>
        <p:nvSpPr>
          <p:cNvPr id="75" name="TextBox 74"/>
          <p:cNvSpPr txBox="1"/>
          <p:nvPr/>
        </p:nvSpPr>
        <p:spPr>
          <a:xfrm>
            <a:off x="10591511" y="4045787"/>
            <a:ext cx="642292" cy="646331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sr-Latn-RS" sz="3400" smtClean="0">
                <a:sym typeface="Wingdings"/>
              </a:rPr>
              <a:t></a:t>
            </a:r>
            <a:endParaRPr lang="sr-Latn-RS" sz="3400"/>
          </a:p>
        </p:txBody>
      </p:sp>
      <p:pic>
        <p:nvPicPr>
          <p:cNvPr id="77" name="Picture 76" descr="svi simboli-1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5855206" y="1340889"/>
            <a:ext cx="633109" cy="640080"/>
          </a:xfrm>
          <a:prstGeom prst="rect">
            <a:avLst/>
          </a:prstGeom>
        </p:spPr>
      </p:pic>
      <p:sp>
        <p:nvSpPr>
          <p:cNvPr id="72" name="Rounded Rectangle 71"/>
          <p:cNvSpPr/>
          <p:nvPr/>
        </p:nvSpPr>
        <p:spPr>
          <a:xfrm>
            <a:off x="9692641" y="3228964"/>
            <a:ext cx="2521915" cy="652882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64008" rIns="0" bIns="64008" rtlCol="0" anchor="ctr"/>
          <a:lstStyle/>
          <a:p>
            <a:r>
              <a:rPr lang="sr-Latn-RS" sz="1400" dirty="0" smtClean="0">
                <a:solidFill>
                  <a:schemeClr val="tx1"/>
                </a:solidFill>
              </a:rPr>
              <a:t>Javna diskusija o finansijskim modelima revitalizacije stambe-nog fonda u domenu EE</a:t>
            </a:r>
            <a:endParaRPr lang="sr-Latn-RS" sz="1400" dirty="0">
              <a:solidFill>
                <a:schemeClr val="tx1"/>
              </a:solidFill>
            </a:endParaRPr>
          </a:p>
        </p:txBody>
      </p:sp>
      <p:pic>
        <p:nvPicPr>
          <p:cNvPr id="78" name="Picture 77" descr="svi simboli-08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11852146" y="3242067"/>
            <a:ext cx="633109" cy="640080"/>
          </a:xfrm>
          <a:prstGeom prst="rect">
            <a:avLst/>
          </a:prstGeom>
        </p:spPr>
      </p:pic>
      <p:pic>
        <p:nvPicPr>
          <p:cNvPr id="79" name="Picture 78" descr="svi simboli-11-11.pn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11861838" y="6336278"/>
            <a:ext cx="633822" cy="640800"/>
          </a:xfrm>
          <a:prstGeom prst="rect">
            <a:avLst/>
          </a:prstGeom>
        </p:spPr>
      </p:pic>
      <p:pic>
        <p:nvPicPr>
          <p:cNvPr id="80" name="Picture 79" descr="svi simboli-11-11.pn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11861838" y="2221478"/>
            <a:ext cx="633822" cy="64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>
            <a:grpSpLocks noChangeAspect="1"/>
          </p:cNvGrpSpPr>
          <p:nvPr/>
        </p:nvGrpSpPr>
        <p:grpSpPr>
          <a:xfrm>
            <a:off x="2614430" y="1456491"/>
            <a:ext cx="8100000" cy="8161752"/>
            <a:chOff x="2614430" y="528951"/>
            <a:chExt cx="9003619" cy="9072249"/>
          </a:xfrm>
        </p:grpSpPr>
        <p:pic>
          <p:nvPicPr>
            <p:cNvPr id="16" name="Picture 15" descr="kucice za projekte-05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16200000">
              <a:off x="2540052" y="673868"/>
              <a:ext cx="4645745" cy="4496989"/>
            </a:xfrm>
            <a:prstGeom prst="rect">
              <a:avLst/>
            </a:prstGeom>
          </p:spPr>
        </p:pic>
        <p:pic>
          <p:nvPicPr>
            <p:cNvPr id="21" name="Picture 20" descr="kucice za projekte-05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72304" y="528951"/>
              <a:ext cx="4645745" cy="4496989"/>
            </a:xfrm>
            <a:prstGeom prst="rect">
              <a:avLst/>
            </a:prstGeom>
          </p:spPr>
        </p:pic>
        <p:pic>
          <p:nvPicPr>
            <p:cNvPr id="22" name="Picture 21" descr="kucice za projekte-05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 flipV="1">
              <a:off x="2540052" y="4995524"/>
              <a:ext cx="4645745" cy="4496989"/>
            </a:xfrm>
            <a:prstGeom prst="rect">
              <a:avLst/>
            </a:prstGeom>
          </p:spPr>
        </p:pic>
        <p:pic>
          <p:nvPicPr>
            <p:cNvPr id="23" name="Picture 22" descr="kucice za projekte-05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6972304" y="5104211"/>
              <a:ext cx="4645745" cy="4496989"/>
            </a:xfrm>
            <a:prstGeom prst="rect">
              <a:avLst/>
            </a:prstGeom>
          </p:spPr>
        </p:pic>
      </p:grp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2711182" y="2420306"/>
            <a:ext cx="3832494" cy="2880360"/>
          </a:xfrm>
        </p:spPr>
        <p:txBody>
          <a:bodyPr>
            <a:noAutofit/>
          </a:bodyPr>
          <a:lstStyle/>
          <a:p>
            <a:r>
              <a:rPr lang="vi-VN" sz="1500" dirty="0">
                <a:latin typeface="Calibri" pitchFamily="34" charset="0"/>
                <a:cs typeface="Calibri" pitchFamily="34" charset="0"/>
              </a:rPr>
              <a:t>Namenjena je stručnjacima </a:t>
            </a:r>
          </a:p>
          <a:p>
            <a:pPr algn="just"/>
            <a:r>
              <a:rPr lang="vi-VN" sz="1500" dirty="0">
                <a:latin typeface="Calibri" pitchFamily="34" charset="0"/>
                <a:cs typeface="Calibri" pitchFamily="34" charset="0"/>
              </a:rPr>
              <a:t>Sadrži: </a:t>
            </a:r>
            <a:r>
              <a:rPr lang="sr-Latn-RS" sz="1500" dirty="0">
                <a:latin typeface="Calibri" pitchFamily="34" charset="0"/>
                <a:cs typeface="Calibri" pitchFamily="34" charset="0"/>
              </a:rPr>
              <a:t>Jedinstvena nacionalna baza </a:t>
            </a:r>
            <a:r>
              <a:rPr lang="sr-Latn-RS" sz="1500" dirty="0" smtClean="0">
                <a:latin typeface="Calibri" pitchFamily="34" charset="0"/>
                <a:cs typeface="Calibri" pitchFamily="34" charset="0"/>
              </a:rPr>
              <a:t>podataka </a:t>
            </a:r>
            <a:r>
              <a:rPr lang="sr-Latn-RS" sz="1500" dirty="0">
                <a:latin typeface="Calibri" pitchFamily="34" charset="0"/>
                <a:cs typeface="Calibri" pitchFamily="34" charset="0"/>
              </a:rPr>
              <a:t>i informacija o: procesu i metodologiji sertifikacije; izdatim EE sertifikatima; </a:t>
            </a:r>
            <a:r>
              <a:rPr lang="sr-Latn-RS" sz="1500" dirty="0" smtClean="0">
                <a:latin typeface="Calibri" pitchFamily="34" charset="0"/>
                <a:cs typeface="Calibri" pitchFamily="34" charset="0"/>
              </a:rPr>
              <a:t>trening </a:t>
            </a:r>
            <a:r>
              <a:rPr lang="sr-Latn-RS" sz="1500" dirty="0">
                <a:latin typeface="Calibri" pitchFamily="34" charset="0"/>
                <a:cs typeface="Calibri" pitchFamily="34" charset="0"/>
              </a:rPr>
              <a:t>materijalima i programima; zakonskoj i podzakonskoj regulativi; katalogizaciji i tipologizaciji zgradarskog fonda u Srbji; tržišnom potencijalu.</a:t>
            </a:r>
            <a:endParaRPr lang="vi-VN" sz="1500" dirty="0">
              <a:latin typeface="Calibri" pitchFamily="34" charset="0"/>
              <a:cs typeface="Calibri" pitchFamily="34" charset="0"/>
            </a:endParaRPr>
          </a:p>
          <a:p>
            <a:r>
              <a:rPr lang="vi-VN" sz="1500" b="1" dirty="0">
                <a:latin typeface="Calibri" pitchFamily="34" charset="0"/>
                <a:cs typeface="Calibri" pitchFamily="34" charset="0"/>
              </a:rPr>
              <a:t>Benefiti: Pruža mogućnost upravljanja informacijama, omogućava kvalitetnu komunikaciju sa </a:t>
            </a:r>
            <a:r>
              <a:rPr lang="vi-VN" sz="1500" b="1">
                <a:latin typeface="Calibri" pitchFamily="34" charset="0"/>
                <a:cs typeface="Calibri" pitchFamily="34" charset="0"/>
              </a:rPr>
              <a:t>donatorima</a:t>
            </a:r>
            <a:r>
              <a:rPr lang="vi-VN" sz="1500" b="1" smtClean="0">
                <a:latin typeface="Calibri" pitchFamily="34" charset="0"/>
                <a:cs typeface="Calibri" pitchFamily="34" charset="0"/>
              </a:rPr>
              <a:t>.</a:t>
            </a:r>
            <a:endParaRPr lang="vi-VN" sz="1500" b="1" dirty="0">
              <a:latin typeface="Calibri" pitchFamily="34" charset="0"/>
              <a:cs typeface="Calibri" pitchFamily="34" charset="0"/>
            </a:endParaRPr>
          </a:p>
          <a:p>
            <a:endParaRPr lang="en-US" sz="15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Content Placeholder 16"/>
          <p:cNvSpPr txBox="1">
            <a:spLocks/>
          </p:cNvSpPr>
          <p:nvPr/>
        </p:nvSpPr>
        <p:spPr>
          <a:xfrm>
            <a:off x="6686552" y="2348868"/>
            <a:ext cx="3929090" cy="2880360"/>
          </a:xfrm>
          <a:prstGeom prst="rect">
            <a:avLst/>
          </a:prstGeom>
        </p:spPr>
        <p:txBody>
          <a:bodyPr vert="horz" lIns="128016" tIns="64008" rIns="128016" bIns="64008" rtlCol="0">
            <a:noAutofit/>
          </a:bodyPr>
          <a:lstStyle/>
          <a:p>
            <a:pPr marL="480060" indent="-48006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vi-VN" sz="1500" dirty="0">
                <a:latin typeface="Calibri" pitchFamily="34" charset="0"/>
                <a:cs typeface="Calibri" pitchFamily="34" charset="0"/>
              </a:rPr>
              <a:t>Namenjen</a:t>
            </a:r>
            <a:r>
              <a:rPr lang="sr-Latn-RS" sz="1500" dirty="0">
                <a:latin typeface="Calibri" pitchFamily="34" charset="0"/>
                <a:cs typeface="Calibri" pitchFamily="34" charset="0"/>
              </a:rPr>
              <a:t> stimulisanju aktivnosti lokalnih samouprava u oblasti implementacije regulativa i projekata iz domena energe-tske efikasnosti</a:t>
            </a:r>
            <a:endParaRPr lang="vi-VN" sz="1500" dirty="0">
              <a:latin typeface="Calibri" pitchFamily="34" charset="0"/>
              <a:cs typeface="Calibri" pitchFamily="34" charset="0"/>
            </a:endParaRPr>
          </a:p>
          <a:p>
            <a:pPr marL="480060" indent="-48006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sr-Latn-RS" sz="1500" dirty="0">
                <a:latin typeface="Calibri" pitchFamily="34" charset="0"/>
                <a:cs typeface="Calibri" pitchFamily="34" charset="0"/>
              </a:rPr>
              <a:t>Sadržaj: formiranje asocijacije 30 gradova u okviru kojih se realizuje </a:t>
            </a:r>
            <a:r>
              <a:rPr lang="sr-Latn-RS" sz="1500" dirty="0" smtClean="0">
                <a:latin typeface="Calibri" pitchFamily="34" charset="0"/>
                <a:cs typeface="Calibri" pitchFamily="34" charset="0"/>
              </a:rPr>
              <a:t>projekat </a:t>
            </a:r>
            <a:r>
              <a:rPr lang="sr-Latn-RS" sz="1500" dirty="0">
                <a:latin typeface="Calibri" pitchFamily="34" charset="0"/>
                <a:cs typeface="Calibri" pitchFamily="34" charset="0"/>
              </a:rPr>
              <a:t>energetske sertifikacije objekata. Nakon pilotiranja procesa sertifikacije pokreće se stručna i javna debata o EE</a:t>
            </a:r>
            <a:endParaRPr lang="vi-VN" sz="1500" dirty="0">
              <a:latin typeface="Calibri" pitchFamily="34" charset="0"/>
              <a:cs typeface="Calibri" pitchFamily="34" charset="0"/>
            </a:endParaRPr>
          </a:p>
          <a:p>
            <a:pPr marL="480060" indent="-48006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vi-VN" sz="1500" b="1" dirty="0">
                <a:latin typeface="Calibri" pitchFamily="34" charset="0"/>
                <a:cs typeface="Calibri" pitchFamily="34" charset="0"/>
              </a:rPr>
              <a:t>Benefiti: </a:t>
            </a:r>
            <a:r>
              <a:rPr lang="sr-Latn-RS" sz="1500" b="1" dirty="0">
                <a:latin typeface="Calibri" pitchFamily="34" charset="0"/>
                <a:cs typeface="Calibri" pitchFamily="34" charset="0"/>
              </a:rPr>
              <a:t>Samostalno preduzimanje koraka u pravcu realizacije potencijala EE</a:t>
            </a:r>
            <a:endParaRPr lang="vi-VN" sz="1500" b="1" dirty="0">
              <a:latin typeface="Calibri" pitchFamily="34" charset="0"/>
              <a:cs typeface="Calibri" pitchFamily="34" charset="0"/>
            </a:endParaRPr>
          </a:p>
          <a:p>
            <a:pPr marL="480060" indent="-48006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15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Content Placeholder 16"/>
          <p:cNvSpPr txBox="1">
            <a:spLocks/>
          </p:cNvSpPr>
          <p:nvPr/>
        </p:nvSpPr>
        <p:spPr>
          <a:xfrm>
            <a:off x="2686023" y="6563710"/>
            <a:ext cx="3895931" cy="2880360"/>
          </a:xfrm>
          <a:prstGeom prst="rect">
            <a:avLst/>
          </a:prstGeom>
        </p:spPr>
        <p:txBody>
          <a:bodyPr vert="horz" lIns="128016" tIns="64008" rIns="128016" bIns="64008" rtlCol="0">
            <a:noAutofit/>
          </a:bodyPr>
          <a:lstStyle/>
          <a:p>
            <a:pPr marL="480060" indent="-48006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vi-VN" sz="1500" dirty="0">
                <a:latin typeface="Calibri" pitchFamily="34" charset="0"/>
                <a:cs typeface="Calibri" pitchFamily="34" charset="0"/>
              </a:rPr>
              <a:t>Namenjen je stručnoj i opštoj javnosti</a:t>
            </a:r>
          </a:p>
          <a:p>
            <a:pPr marL="480060" indent="-48006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sr-Latn-RS" sz="1500" dirty="0">
                <a:latin typeface="Calibri" pitchFamily="34" charset="0"/>
                <a:cs typeface="Calibri" pitchFamily="34" charset="0"/>
              </a:rPr>
              <a:t>Sadržaj</a:t>
            </a:r>
            <a:r>
              <a:rPr lang="vi-VN" sz="1500" dirty="0">
                <a:latin typeface="Calibri" pitchFamily="34" charset="0"/>
                <a:cs typeface="Calibri" pitchFamily="34" charset="0"/>
              </a:rPr>
              <a:t>: </a:t>
            </a:r>
            <a:r>
              <a:rPr lang="sr-Latn-RS" sz="1500" dirty="0">
                <a:latin typeface="Calibri" pitchFamily="34" charset="0"/>
                <a:cs typeface="Calibri" pitchFamily="34" charset="0"/>
              </a:rPr>
              <a:t>Kampanja usmerena na kreiranje svesti javnosti o benefitima energetske sertifikacije i stvaranje imidža kvaliteta energetskog pasoša</a:t>
            </a:r>
            <a:endParaRPr lang="vi-VN" sz="1500" dirty="0">
              <a:latin typeface="Calibri" pitchFamily="34" charset="0"/>
              <a:cs typeface="Calibri" pitchFamily="34" charset="0"/>
            </a:endParaRPr>
          </a:p>
          <a:p>
            <a:pPr marL="480060" indent="-48006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vi-VN" sz="1500" b="1" dirty="0">
                <a:latin typeface="Calibri" pitchFamily="34" charset="0"/>
                <a:cs typeface="Calibri" pitchFamily="34" charset="0"/>
              </a:rPr>
              <a:t>Benefiti: </a:t>
            </a:r>
            <a:r>
              <a:rPr lang="sr-Latn-RS" sz="1500" b="1" dirty="0">
                <a:latin typeface="Calibri" pitchFamily="34" charset="0"/>
                <a:cs typeface="Calibri" pitchFamily="34" charset="0"/>
              </a:rPr>
              <a:t>Energetski pasoš postaje </a:t>
            </a:r>
            <a:r>
              <a:rPr lang="en-US" sz="1500" b="1" dirty="0" smtClean="0">
                <a:latin typeface="Calibri" pitchFamily="34" charset="0"/>
                <a:cs typeface="Calibri" pitchFamily="34" charset="0"/>
              </a:rPr>
              <a:t>pokreta</a:t>
            </a:r>
            <a:r>
              <a:rPr lang="sr-Latn-RS" sz="1500" b="1" dirty="0">
                <a:latin typeface="Calibri" pitchFamily="34" charset="0"/>
                <a:cs typeface="Calibri" pitchFamily="34" charset="0"/>
              </a:rPr>
              <a:t>č</a:t>
            </a:r>
            <a:r>
              <a:rPr lang="sr-Latn-RS" sz="15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Latn-RS" sz="1500" b="1" dirty="0">
                <a:latin typeface="Calibri" pitchFamily="34" charset="0"/>
                <a:cs typeface="Calibri" pitchFamily="34" charset="0"/>
              </a:rPr>
              <a:t>razvoja tržišta građevinarstva u Srbiji i tršišni instrument regulisanja </a:t>
            </a:r>
            <a:r>
              <a:rPr lang="en-US" sz="1500" b="1" dirty="0" smtClean="0">
                <a:latin typeface="Calibri" pitchFamily="34" charset="0"/>
                <a:cs typeface="Calibri" pitchFamily="34" charset="0"/>
              </a:rPr>
              <a:t>prometa nekretnina</a:t>
            </a:r>
            <a:r>
              <a:rPr lang="sr-Latn-RS" sz="1500" b="1" dirty="0" smtClean="0">
                <a:latin typeface="Calibri" pitchFamily="34" charset="0"/>
                <a:cs typeface="Calibri" pitchFamily="34" charset="0"/>
              </a:rPr>
              <a:t>.</a:t>
            </a:r>
            <a:endParaRPr lang="vi-VN" sz="15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Content Placeholder 16"/>
          <p:cNvSpPr txBox="1">
            <a:spLocks/>
          </p:cNvSpPr>
          <p:nvPr/>
        </p:nvSpPr>
        <p:spPr>
          <a:xfrm>
            <a:off x="6753088" y="6563710"/>
            <a:ext cx="3862554" cy="2880360"/>
          </a:xfrm>
          <a:prstGeom prst="rect">
            <a:avLst/>
          </a:prstGeom>
        </p:spPr>
        <p:txBody>
          <a:bodyPr vert="horz" lIns="128016" tIns="64008" rIns="128016" bIns="64008" rtlCol="0">
            <a:noAutofit/>
          </a:bodyPr>
          <a:lstStyle/>
          <a:p>
            <a:pPr marL="480060" indent="-48006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vi-VN" sz="1500" dirty="0">
                <a:latin typeface="Calibri" pitchFamily="34" charset="0"/>
                <a:cs typeface="Calibri" pitchFamily="34" charset="0"/>
              </a:rPr>
              <a:t>Namenjen</a:t>
            </a:r>
            <a:r>
              <a:rPr lang="sr-Latn-RS" sz="1500" dirty="0">
                <a:latin typeface="Calibri" pitchFamily="34" charset="0"/>
                <a:cs typeface="Calibri" pitchFamily="34" charset="0"/>
              </a:rPr>
              <a:t> </a:t>
            </a:r>
            <a:r>
              <a:rPr lang="sr-Latn-RS" sz="1500" dirty="0" smtClean="0">
                <a:latin typeface="Calibri" pitchFamily="34" charset="0"/>
                <a:cs typeface="Calibri" pitchFamily="34" charset="0"/>
              </a:rPr>
              <a:t>podsticanju </a:t>
            </a:r>
            <a:r>
              <a:rPr lang="sr-Latn-RS" sz="1500" dirty="0">
                <a:latin typeface="Calibri" pitchFamily="34" charset="0"/>
                <a:cs typeface="Calibri" pitchFamily="34" charset="0"/>
              </a:rPr>
              <a:t>javnog dijaloga stručne i opšte javnosti o energetskoj efikasnosti u zgradarstvu</a:t>
            </a:r>
            <a:endParaRPr lang="vi-VN" sz="1500" dirty="0">
              <a:latin typeface="Calibri" pitchFamily="34" charset="0"/>
              <a:cs typeface="Calibri" pitchFamily="34" charset="0"/>
            </a:endParaRPr>
          </a:p>
          <a:p>
            <a:pPr marL="480060" indent="-48006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sr-Latn-RS" sz="1500" dirty="0">
                <a:latin typeface="Calibri" pitchFamily="34" charset="0"/>
                <a:cs typeface="Calibri" pitchFamily="34" charset="0"/>
              </a:rPr>
              <a:t>Sadržaj: kreiranje WEB stranice, </a:t>
            </a:r>
            <a:r>
              <a:rPr lang="sr-Latn-RS" sz="1500" dirty="0" smtClean="0">
                <a:latin typeface="Calibri" pitchFamily="34" charset="0"/>
                <a:cs typeface="Calibri" pitchFamily="34" charset="0"/>
              </a:rPr>
              <a:t>Fejsbuk  </a:t>
            </a:r>
            <a:r>
              <a:rPr lang="sr-Latn-RS" sz="1500" dirty="0">
                <a:latin typeface="Calibri" pitchFamily="34" charset="0"/>
                <a:cs typeface="Calibri" pitchFamily="34" charset="0"/>
              </a:rPr>
              <a:t>profila, Linkedin profila, Twiter profila i internet foruma u funkciji stvaranja “energetske mreže Srbije”</a:t>
            </a:r>
            <a:endParaRPr lang="vi-VN" sz="1500" dirty="0">
              <a:latin typeface="Calibri" pitchFamily="34" charset="0"/>
              <a:cs typeface="Calibri" pitchFamily="34" charset="0"/>
            </a:endParaRPr>
          </a:p>
          <a:p>
            <a:pPr marL="480060" indent="-48006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vi-VN" sz="1500" b="1" dirty="0">
                <a:latin typeface="Calibri" pitchFamily="34" charset="0"/>
                <a:cs typeface="Calibri" pitchFamily="34" charset="0"/>
              </a:rPr>
              <a:t>Benefiti: </a:t>
            </a:r>
            <a:r>
              <a:rPr lang="sr-Latn-RS" sz="1500" b="1" dirty="0">
                <a:latin typeface="Calibri" pitchFamily="34" charset="0"/>
                <a:cs typeface="Calibri" pitchFamily="34" charset="0"/>
              </a:rPr>
              <a:t>Kreiranje pozitivne atmosfere u vezi sa energetskom efikasnošću u zgradarstvu.</a:t>
            </a:r>
            <a:endParaRPr lang="vi-VN" sz="1500" b="1" dirty="0">
              <a:latin typeface="Calibri" pitchFamily="34" charset="0"/>
              <a:cs typeface="Calibri" pitchFamily="34" charset="0"/>
            </a:endParaRPr>
          </a:p>
          <a:p>
            <a:pPr marL="480060" indent="-48006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15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4" name="Picture 23" descr="LOGO nacionalni program EE-01.png"/>
          <p:cNvPicPr>
            <a:picLocks noChangeAspect="1"/>
          </p:cNvPicPr>
          <p:nvPr/>
        </p:nvPicPr>
        <p:blipFill>
          <a:blip r:embed="rId3" cstate="print"/>
          <a:srcRect l="11247" t="9751" r="58059" b="59683"/>
          <a:stretch>
            <a:fillRect/>
          </a:stretch>
        </p:blipFill>
        <p:spPr>
          <a:xfrm>
            <a:off x="2854222" y="1691306"/>
            <a:ext cx="1332000" cy="813433"/>
          </a:xfrm>
          <a:prstGeom prst="rect">
            <a:avLst/>
          </a:prstGeom>
        </p:spPr>
      </p:pic>
      <p:pic>
        <p:nvPicPr>
          <p:cNvPr id="25" name="Picture 24" descr="LOGO nacionalni program EE-01.png"/>
          <p:cNvPicPr>
            <a:picLocks noChangeAspect="1"/>
          </p:cNvPicPr>
          <p:nvPr/>
        </p:nvPicPr>
        <p:blipFill>
          <a:blip r:embed="rId3" cstate="print"/>
          <a:srcRect l="62091" t="12043" r="11198" b="60447"/>
          <a:stretch>
            <a:fillRect/>
          </a:stretch>
        </p:blipFill>
        <p:spPr>
          <a:xfrm>
            <a:off x="9428204" y="1645044"/>
            <a:ext cx="1116000" cy="704842"/>
          </a:xfrm>
          <a:prstGeom prst="rect">
            <a:avLst/>
          </a:prstGeom>
        </p:spPr>
      </p:pic>
      <p:pic>
        <p:nvPicPr>
          <p:cNvPr id="26" name="Picture 25" descr="LOGO nacionalni program EE-01.png"/>
          <p:cNvPicPr>
            <a:picLocks noChangeAspect="1"/>
          </p:cNvPicPr>
          <p:nvPr/>
        </p:nvPicPr>
        <p:blipFill>
          <a:blip r:embed="rId3" cstate="print"/>
          <a:srcRect l="17104" t="60566" r="64854" b="11160"/>
          <a:stretch>
            <a:fillRect/>
          </a:stretch>
        </p:blipFill>
        <p:spPr>
          <a:xfrm>
            <a:off x="2828900" y="5729295"/>
            <a:ext cx="828000" cy="795741"/>
          </a:xfrm>
          <a:prstGeom prst="rect">
            <a:avLst/>
          </a:prstGeom>
        </p:spPr>
      </p:pic>
      <p:pic>
        <p:nvPicPr>
          <p:cNvPr id="27" name="Picture 26" descr="LOGO nacionalni program EE-01.png"/>
          <p:cNvPicPr>
            <a:picLocks noChangeAspect="1"/>
          </p:cNvPicPr>
          <p:nvPr/>
        </p:nvPicPr>
        <p:blipFill>
          <a:blip r:embed="rId3" cstate="print"/>
          <a:srcRect l="65840" t="57128" r="14244" b="10013"/>
          <a:stretch>
            <a:fillRect/>
          </a:stretch>
        </p:blipFill>
        <p:spPr>
          <a:xfrm>
            <a:off x="9608204" y="5729294"/>
            <a:ext cx="936000" cy="947011"/>
          </a:xfrm>
          <a:prstGeom prst="rect">
            <a:avLst/>
          </a:prstGeom>
        </p:spPr>
      </p:pic>
      <p:pic>
        <p:nvPicPr>
          <p:cNvPr id="28" name="Picture 27" descr="Svi projekti zajedno za prezentaciju-0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5694" y="442882"/>
            <a:ext cx="2394818" cy="2424079"/>
          </a:xfrm>
          <a:prstGeom prst="rect">
            <a:avLst/>
          </a:prstGeom>
        </p:spPr>
      </p:pic>
      <p:sp>
        <p:nvSpPr>
          <p:cNvPr id="29" name="Title 7"/>
          <p:cNvSpPr>
            <a:spLocks noGrp="1"/>
          </p:cNvSpPr>
          <p:nvPr>
            <p:ph type="title"/>
          </p:nvPr>
        </p:nvSpPr>
        <p:spPr>
          <a:xfrm>
            <a:off x="640080" y="1"/>
            <a:ext cx="11521440" cy="946785"/>
          </a:xfrm>
        </p:spPr>
        <p:txBody>
          <a:bodyPr>
            <a:noAutofit/>
          </a:bodyPr>
          <a:lstStyle/>
          <a:p>
            <a:r>
              <a:rPr lang="sr-Latn-RS" sz="3900" b="1" dirty="0" smtClean="0"/>
              <a:t>Naredni koraci u implementaciji regulativa o energetskoj efikasnosti u zgradarstvu</a:t>
            </a:r>
            <a:endParaRPr lang="en-US" sz="3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ta gradovi za prezentaciju ministarstvo-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880" y="6152"/>
            <a:ext cx="11629841" cy="960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3345331" y="2161785"/>
            <a:ext cx="6048000" cy="6048000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prstTxWarp prst="textCirclePour">
              <a:avLst/>
            </a:prstTxWarp>
            <a:spAutoFit/>
          </a:bodyPr>
          <a:lstStyle/>
          <a:p>
            <a:r>
              <a:rPr lang="sr-Latn-RS" sz="800" dirty="0">
                <a:solidFill>
                  <a:schemeClr val="bg1">
                    <a:lumMod val="50000"/>
                  </a:schemeClr>
                </a:solidFill>
              </a:rPr>
              <a:t>REGULATIVE ZAKON  INVESTICIJE  PROIZVODI  PROJEKTI  FINANSIJSKI MODELI   TRŽIŠTE   DONACIJE   INVESTICIJE   SERTIFIKATI   PROGRAMI OBUKE   PRIRUČNICI   PRAVILNICI   KONTROLA   STANDARDI   TABULA   KATALOGIZACIJA   EKONOMSKI POTENCIJAL   </a:t>
            </a:r>
            <a:endParaRPr lang="en-US" sz="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40080" y="1"/>
            <a:ext cx="11521440" cy="946785"/>
          </a:xfrm>
        </p:spPr>
        <p:txBody>
          <a:bodyPr>
            <a:noAutofit/>
          </a:bodyPr>
          <a:lstStyle/>
          <a:p>
            <a:r>
              <a:rPr lang="sr-Latn-RS" sz="3900" b="1" dirty="0"/>
              <a:t>Ključ uspeha implementacije programa EE</a:t>
            </a:r>
            <a:endParaRPr lang="en-US" sz="3900" b="1" dirty="0"/>
          </a:p>
        </p:txBody>
      </p:sp>
      <p:graphicFrame>
        <p:nvGraphicFramePr>
          <p:cNvPr id="29" name="Diagram 28"/>
          <p:cNvGraphicFramePr/>
          <p:nvPr>
            <p:extLst>
              <p:ext uri="{D42A27DB-BD31-4B8C-83A1-F6EECF244321}">
                <p14:modId xmlns:p14="http://schemas.microsoft.com/office/powerpoint/2010/main" val="4206222910"/>
              </p:ext>
            </p:extLst>
          </p:nvPr>
        </p:nvGraphicFramePr>
        <p:xfrm>
          <a:off x="374393" y="881621"/>
          <a:ext cx="12040749" cy="85263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2177" y="4"/>
            <a:ext cx="2455103" cy="14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oup 23"/>
          <p:cNvGrpSpPr/>
          <p:nvPr/>
        </p:nvGrpSpPr>
        <p:grpSpPr>
          <a:xfrm>
            <a:off x="1940554" y="1131723"/>
            <a:ext cx="8514087" cy="8606641"/>
            <a:chOff x="1331679" y="808373"/>
            <a:chExt cx="6081491" cy="6147601"/>
          </a:xfrm>
        </p:grpSpPr>
        <p:pic>
          <p:nvPicPr>
            <p:cNvPr id="8" name="Picture 7" descr="romici-01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31679" y="827312"/>
              <a:ext cx="2887072" cy="3101651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1937660" y="1892666"/>
              <a:ext cx="1948540" cy="9453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r-Latn-RS" sz="1600" b="1" dirty="0"/>
                <a:t>Baza statističkih podataka – tipologozacija i </a:t>
              </a:r>
              <a:r>
                <a:rPr lang="sr-Latn-RS" sz="1600" b="1" dirty="0" smtClean="0"/>
                <a:t>katalogizacija </a:t>
              </a:r>
              <a:r>
                <a:rPr lang="sr-Latn-RS" sz="1600" b="1" dirty="0"/>
                <a:t>objekata u Srbiji</a:t>
              </a:r>
            </a:p>
            <a:p>
              <a:r>
                <a:rPr lang="sr-Latn-RS" sz="1600" b="1" dirty="0"/>
                <a:t>Teorijski modeli kalkulacije energetske efikasnosti</a:t>
              </a:r>
              <a:endParaRPr lang="en-US" sz="1600" b="1" dirty="0"/>
            </a:p>
          </p:txBody>
        </p:sp>
        <p:pic>
          <p:nvPicPr>
            <p:cNvPr id="17" name="Picture 16" descr="romici-03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88611" y="808373"/>
              <a:ext cx="2887072" cy="3101651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4822372" y="1925324"/>
              <a:ext cx="1948540" cy="9453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sr-Latn-RS" sz="1600" b="1" dirty="0"/>
                <a:t>Registar zakona, zakonske regulative, pravilnika i podzakonskih akata o energetskoj efikasnosti u zgradarstvu</a:t>
              </a:r>
              <a:endParaRPr lang="en-US" sz="1600" b="1" dirty="0"/>
            </a:p>
          </p:txBody>
        </p:sp>
        <p:pic>
          <p:nvPicPr>
            <p:cNvPr id="19" name="Picture 18" descr="romici-02.png"/>
            <p:cNvPicPr>
              <a:picLocks noChangeAspect="1"/>
            </p:cNvPicPr>
            <p:nvPr/>
          </p:nvPicPr>
          <p:blipFill>
            <a:blip r:embed="rId5"/>
            <a:srcRect b="1547"/>
            <a:stretch>
              <a:fillRect/>
            </a:stretch>
          </p:blipFill>
          <p:spPr>
            <a:xfrm>
              <a:off x="1432125" y="3902317"/>
              <a:ext cx="2887072" cy="3053657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1926774" y="5093073"/>
              <a:ext cx="1948540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r-Latn-RS" sz="1600" b="1" dirty="0"/>
                <a:t>Trening materijali </a:t>
              </a:r>
              <a:r>
                <a:rPr lang="sr-Latn-RS" sz="1600" b="1"/>
                <a:t>i </a:t>
              </a:r>
              <a:r>
                <a:rPr lang="sr-Latn-RS" sz="1600" b="1" smtClean="0"/>
                <a:t>programi </a:t>
              </a:r>
              <a:r>
                <a:rPr lang="sr-Latn-RS" sz="1600" b="1" dirty="0"/>
                <a:t>obuke</a:t>
              </a:r>
            </a:p>
            <a:p>
              <a:r>
                <a:rPr lang="sr-Latn-RS" sz="1600" b="1" dirty="0"/>
                <a:t>Priručnici i radni materijali za energetsku sertifikaciju</a:t>
              </a:r>
              <a:endParaRPr lang="en-US" sz="1600" b="1" dirty="0"/>
            </a:p>
          </p:txBody>
        </p:sp>
        <p:pic>
          <p:nvPicPr>
            <p:cNvPr id="21" name="Picture 20" descr="romici-04-01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552842" y="3965013"/>
              <a:ext cx="2860328" cy="2860328"/>
            </a:xfrm>
            <a:prstGeom prst="rect">
              <a:avLst/>
            </a:prstGeom>
          </p:spPr>
        </p:pic>
        <p:sp>
          <p:nvSpPr>
            <p:cNvPr id="22" name="Rectangle 21"/>
            <p:cNvSpPr/>
            <p:nvPr/>
          </p:nvSpPr>
          <p:spPr>
            <a:xfrm>
              <a:off x="4996544" y="4864467"/>
              <a:ext cx="1948540" cy="11211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sr-Latn-RS" sz="1600" b="1" dirty="0"/>
                <a:t>Registar izdatih energetskih sertifikata</a:t>
              </a:r>
            </a:p>
            <a:p>
              <a:pPr algn="r"/>
              <a:r>
                <a:rPr lang="sr-Latn-RS" sz="1600" b="1" dirty="0"/>
                <a:t>Procedure i </a:t>
              </a:r>
              <a:r>
                <a:rPr lang="en-US" sz="1600" b="1" dirty="0"/>
                <a:t>k</a:t>
              </a:r>
              <a:r>
                <a:rPr lang="sr-Latn-RS" sz="1600" b="1" dirty="0"/>
                <a:t>alkulacije energetske efikasnosti</a:t>
              </a:r>
            </a:p>
            <a:p>
              <a:pPr algn="r"/>
              <a:r>
                <a:rPr lang="sr-Latn-RS" sz="1600" b="1" dirty="0"/>
                <a:t>Program za izradu i energetskog sertifikata</a:t>
              </a:r>
              <a:endParaRPr lang="en-US" sz="1600" b="1" dirty="0"/>
            </a:p>
          </p:txBody>
        </p:sp>
        <p:pic>
          <p:nvPicPr>
            <p:cNvPr id="13" name="Picture 12" descr="GRB MINISTARSTVA za prezentaciju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873826" y="2426891"/>
              <a:ext cx="2950582" cy="2950582"/>
            </a:xfrm>
            <a:prstGeom prst="rect">
              <a:avLst/>
            </a:prstGeom>
          </p:spPr>
        </p:pic>
      </p:grpSp>
      <p:sp>
        <p:nvSpPr>
          <p:cNvPr id="14" name="Rectangle 13"/>
          <p:cNvSpPr/>
          <p:nvPr/>
        </p:nvSpPr>
        <p:spPr>
          <a:xfrm>
            <a:off x="5236969" y="1474514"/>
            <a:ext cx="1884683" cy="517065"/>
          </a:xfrm>
          <a:prstGeom prst="rect">
            <a:avLst/>
          </a:prstGeom>
        </p:spPr>
        <p:txBody>
          <a:bodyPr wrap="none" lIns="128016" tIns="64008" rIns="128016" bIns="64008">
            <a:spAutoFit/>
          </a:bodyPr>
          <a:lstStyle/>
          <a:p>
            <a:r>
              <a:rPr lang="sr-Latn-RS" b="1" dirty="0" smtClean="0"/>
              <a:t>STRUKTURA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2177" y="4"/>
            <a:ext cx="2455103" cy="14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542884" y="1640229"/>
          <a:ext cx="11287204" cy="1322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602"/>
                <a:gridCol w="5643602"/>
              </a:tblGrid>
              <a:tr h="626736">
                <a:tc gridSpan="2">
                  <a:txBody>
                    <a:bodyPr/>
                    <a:lstStyle/>
                    <a:p>
                      <a:pPr algn="ctr"/>
                      <a:r>
                        <a:rPr lang="en-US" sz="3500" dirty="0" smtClean="0">
                          <a:solidFill>
                            <a:schemeClr val="tx1"/>
                          </a:solidFill>
                        </a:rPr>
                        <a:t>NEOPHODNI RESURSI</a:t>
                      </a:r>
                      <a:endParaRPr lang="en-US" sz="350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6736">
                <a:tc>
                  <a:txBody>
                    <a:bodyPr/>
                    <a:lstStyle/>
                    <a:p>
                      <a:pPr algn="l"/>
                      <a:endParaRPr lang="en-US" sz="350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4" algn="l"/>
                      <a:endParaRPr lang="en-US" sz="350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6" name="Picture 25" descr="svi simboli-06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9994" y="2657460"/>
            <a:ext cx="2325628" cy="2351231"/>
          </a:xfrm>
          <a:prstGeom prst="rect">
            <a:avLst/>
          </a:prstGeom>
        </p:spPr>
      </p:pic>
      <p:pic>
        <p:nvPicPr>
          <p:cNvPr id="27" name="Picture 26" descr="svi simboli-04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7303" y="3804774"/>
            <a:ext cx="2325628" cy="2351231"/>
          </a:xfrm>
          <a:prstGeom prst="rect">
            <a:avLst/>
          </a:prstGeom>
        </p:spPr>
      </p:pic>
      <p:pic>
        <p:nvPicPr>
          <p:cNvPr id="28" name="Picture 27" descr="svi simboli-10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10305" y="6079940"/>
            <a:ext cx="2325628" cy="2351231"/>
          </a:xfrm>
          <a:prstGeom prst="rect">
            <a:avLst/>
          </a:prstGeom>
        </p:spPr>
      </p:pic>
      <p:pic>
        <p:nvPicPr>
          <p:cNvPr id="29" name="Picture 28" descr="svi simboli-19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28068" y="5021856"/>
            <a:ext cx="2325628" cy="2351231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8330630" y="4729162"/>
            <a:ext cx="156113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t"/>
            <a:r>
              <a:rPr lang="en-US" dirty="0" smtClean="0"/>
              <a:t>12 MESECI</a:t>
            </a:r>
          </a:p>
        </p:txBody>
      </p:sp>
      <p:sp>
        <p:nvSpPr>
          <p:cNvPr id="31" name="Rectangle 30"/>
          <p:cNvSpPr/>
          <p:nvPr/>
        </p:nvSpPr>
        <p:spPr>
          <a:xfrm>
            <a:off x="8330630" y="6015046"/>
            <a:ext cx="182081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t"/>
            <a:r>
              <a:rPr lang="en-US" dirty="0" smtClean="0"/>
              <a:t>4-10 MESECI</a:t>
            </a:r>
          </a:p>
        </p:txBody>
      </p:sp>
      <p:sp>
        <p:nvSpPr>
          <p:cNvPr id="32" name="Rectangle 31"/>
          <p:cNvSpPr/>
          <p:nvPr/>
        </p:nvSpPr>
        <p:spPr>
          <a:xfrm>
            <a:off x="8330630" y="7158054"/>
            <a:ext cx="165891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t"/>
            <a:r>
              <a:rPr lang="en-US" dirty="0" smtClean="0"/>
              <a:t>1-2 MESECI</a:t>
            </a:r>
          </a:p>
        </p:txBody>
      </p:sp>
      <p:sp>
        <p:nvSpPr>
          <p:cNvPr id="20" name="Flowchart: Connector 19"/>
          <p:cNvSpPr>
            <a:spLocks noChangeAspect="1"/>
          </p:cNvSpPr>
          <p:nvPr/>
        </p:nvSpPr>
        <p:spPr>
          <a:xfrm>
            <a:off x="1081706" y="3450094"/>
            <a:ext cx="576000" cy="576000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606163" y="4586286"/>
            <a:ext cx="2952027" cy="10310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t"/>
            <a:r>
              <a:rPr lang="en-US" dirty="0" smtClean="0"/>
              <a:t>DBA - SA</a:t>
            </a:r>
          </a:p>
          <a:p>
            <a:pPr algn="r" fontAlgn="t"/>
            <a:r>
              <a:rPr lang="sr-Latn-RS" sz="1800" b="1" dirty="0" smtClean="0"/>
              <a:t>Administrator baze podataka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> </a:t>
            </a:r>
            <a:r>
              <a:rPr lang="sr-Latn-RS" sz="1800" b="1" dirty="0" smtClean="0"/>
              <a:t>Sistem Administrator</a:t>
            </a:r>
            <a:endParaRPr lang="en-US" sz="1800" b="1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1042950" y="3425150"/>
            <a:ext cx="653512" cy="732508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US" sz="3900" b="1" dirty="0">
                <a:solidFill>
                  <a:schemeClr val="bg1"/>
                </a:solidFill>
                <a:sym typeface="Wingdings"/>
              </a:rPr>
              <a:t></a:t>
            </a:r>
            <a:endParaRPr lang="en-US" sz="3900" b="1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198496" y="6015046"/>
            <a:ext cx="135966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t"/>
            <a:r>
              <a:rPr lang="sr-Latn-RS" dirty="0" smtClean="0"/>
              <a:t>SOFTVER</a:t>
            </a:r>
            <a:endParaRPr lang="en-US" dirty="0" smtClean="0"/>
          </a:p>
        </p:txBody>
      </p:sp>
      <p:sp>
        <p:nvSpPr>
          <p:cNvPr id="37" name="Rectangle 36"/>
          <p:cNvSpPr/>
          <p:nvPr/>
        </p:nvSpPr>
        <p:spPr>
          <a:xfrm>
            <a:off x="1626869" y="7158054"/>
            <a:ext cx="2931315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t"/>
            <a:r>
              <a:rPr lang="en-US" dirty="0" smtClean="0"/>
              <a:t>DMS</a:t>
            </a:r>
          </a:p>
          <a:p>
            <a:pPr algn="r" fontAlgn="t"/>
            <a:r>
              <a:rPr lang="sr-Latn-RS" sz="1800" b="1" dirty="0" smtClean="0"/>
              <a:t>Sistem upravljanja podacima</a:t>
            </a:r>
            <a:endParaRPr lang="en-US" sz="1800" b="1" dirty="0" smtClean="0"/>
          </a:p>
        </p:txBody>
      </p:sp>
      <p:sp>
        <p:nvSpPr>
          <p:cNvPr id="38" name="Rectangle 37"/>
          <p:cNvSpPr/>
          <p:nvPr/>
        </p:nvSpPr>
        <p:spPr>
          <a:xfrm>
            <a:off x="3106095" y="3537728"/>
            <a:ext cx="1452064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t"/>
            <a:r>
              <a:rPr lang="sr-Latn-RS" dirty="0" smtClean="0"/>
              <a:t>HARDVER</a:t>
            </a:r>
            <a:endParaRPr lang="en-US" dirty="0" smtClean="0"/>
          </a:p>
        </p:txBody>
      </p:sp>
      <p:sp>
        <p:nvSpPr>
          <p:cNvPr id="39" name="Flowchart: Connector 38"/>
          <p:cNvSpPr>
            <a:spLocks noChangeAspect="1"/>
          </p:cNvSpPr>
          <p:nvPr/>
        </p:nvSpPr>
        <p:spPr>
          <a:xfrm>
            <a:off x="1081706" y="4825544"/>
            <a:ext cx="576000" cy="576000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1102647" y="4729162"/>
            <a:ext cx="511807" cy="729430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US" sz="3900" b="1" dirty="0">
                <a:solidFill>
                  <a:schemeClr val="bg1"/>
                </a:solidFill>
                <a:sym typeface="Wingdings"/>
              </a:rPr>
              <a:t>‒</a:t>
            </a:r>
            <a:endParaRPr lang="en-US" sz="3900" b="1" dirty="0">
              <a:solidFill>
                <a:schemeClr val="bg1"/>
              </a:solidFill>
            </a:endParaRPr>
          </a:p>
        </p:txBody>
      </p:sp>
      <p:sp>
        <p:nvSpPr>
          <p:cNvPr id="41" name="Flowchart: Connector 40"/>
          <p:cNvSpPr>
            <a:spLocks noChangeAspect="1"/>
          </p:cNvSpPr>
          <p:nvPr/>
        </p:nvSpPr>
        <p:spPr>
          <a:xfrm>
            <a:off x="1109892" y="5953502"/>
            <a:ext cx="576000" cy="576000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1130833" y="5857120"/>
            <a:ext cx="511807" cy="729430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US" sz="3900" b="1" dirty="0">
                <a:solidFill>
                  <a:schemeClr val="bg1"/>
                </a:solidFill>
                <a:sym typeface="Wingdings"/>
              </a:rPr>
              <a:t>‒</a:t>
            </a:r>
            <a:endParaRPr lang="en-US" sz="3900" b="1" dirty="0">
              <a:solidFill>
                <a:schemeClr val="bg1"/>
              </a:solidFill>
            </a:endParaRPr>
          </a:p>
        </p:txBody>
      </p:sp>
      <p:sp>
        <p:nvSpPr>
          <p:cNvPr id="43" name="Flowchart: Connector 42"/>
          <p:cNvSpPr>
            <a:spLocks noChangeAspect="1"/>
          </p:cNvSpPr>
          <p:nvPr/>
        </p:nvSpPr>
        <p:spPr>
          <a:xfrm>
            <a:off x="1138078" y="7096510"/>
            <a:ext cx="576000" cy="576000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1159019" y="7000128"/>
            <a:ext cx="511807" cy="729430"/>
          </a:xfrm>
          <a:prstGeom prst="rect">
            <a:avLst/>
          </a:prstGeom>
          <a:noFill/>
        </p:spPr>
        <p:txBody>
          <a:bodyPr wrap="none" lIns="128016" tIns="64008" rIns="128016" bIns="64008" rtlCol="0">
            <a:spAutoFit/>
          </a:bodyPr>
          <a:lstStyle/>
          <a:p>
            <a:r>
              <a:rPr lang="en-US" sz="3900" b="1" dirty="0">
                <a:solidFill>
                  <a:schemeClr val="bg1"/>
                </a:solidFill>
                <a:sym typeface="Wingdings"/>
              </a:rPr>
              <a:t>‒</a:t>
            </a:r>
            <a:endParaRPr lang="en-US" sz="39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svi simboli-0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494" y="4579501"/>
            <a:ext cx="2093066" cy="2116108"/>
          </a:xfrm>
          <a:prstGeom prst="rect">
            <a:avLst/>
          </a:prstGeom>
        </p:spPr>
      </p:pic>
      <p:pic>
        <p:nvPicPr>
          <p:cNvPr id="20" name="Picture 19" descr="svi simboli-09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4494" y="6461167"/>
            <a:ext cx="2093066" cy="2116108"/>
          </a:xfrm>
          <a:prstGeom prst="rect">
            <a:avLst/>
          </a:prstGeom>
        </p:spPr>
      </p:pic>
      <p:pic>
        <p:nvPicPr>
          <p:cNvPr id="21" name="Picture 20" descr="svi simboli-20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4494" y="2661606"/>
            <a:ext cx="2093066" cy="2116108"/>
          </a:xfrm>
          <a:prstGeom prst="rect">
            <a:avLst/>
          </a:prstGeom>
        </p:spPr>
      </p:pic>
      <p:pic>
        <p:nvPicPr>
          <p:cNvPr id="22" name="Picture 21" descr="svi simboli-08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3191" y="5515464"/>
            <a:ext cx="2093066" cy="2116108"/>
          </a:xfrm>
          <a:prstGeom prst="rect">
            <a:avLst/>
          </a:prstGeom>
        </p:spPr>
      </p:pic>
      <p:pic>
        <p:nvPicPr>
          <p:cNvPr id="24" name="Picture 23" descr="svi simboli-16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71114" y="7468241"/>
            <a:ext cx="2093066" cy="2116108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217396" y="3523034"/>
            <a:ext cx="4478541" cy="5207579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r" fontAlgn="t"/>
            <a:r>
              <a:rPr lang="sr-Latn-RS" dirty="0" smtClean="0"/>
              <a:t>UŠTEDA VREMENA</a:t>
            </a:r>
            <a:endParaRPr lang="en-US" dirty="0" smtClean="0"/>
          </a:p>
          <a:p>
            <a:pPr algn="r" fontAlgn="ctr">
              <a:lnSpc>
                <a:spcPts val="16800"/>
              </a:lnSpc>
            </a:pPr>
            <a:r>
              <a:rPr lang="sr-Latn-RS" dirty="0" smtClean="0"/>
              <a:t> MANJE LJUDSKIH RESURSA</a:t>
            </a:r>
            <a:endParaRPr lang="en-US" dirty="0" smtClean="0"/>
          </a:p>
          <a:p>
            <a:pPr algn="r">
              <a:lnSpc>
                <a:spcPts val="16800"/>
              </a:lnSpc>
            </a:pPr>
            <a:r>
              <a:rPr lang="sr-Latn-RS" dirty="0" smtClean="0"/>
              <a:t>MANJE FINANSIJSKIH RESURSA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680960" y="4473930"/>
            <a:ext cx="4939494" cy="5592300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fontAlgn="ctr"/>
            <a:r>
              <a:rPr lang="sr-Latn-RS" dirty="0" smtClean="0"/>
              <a:t>VIŠE KVALITETNIH INFORMACIJA</a:t>
            </a:r>
            <a:endParaRPr lang="en-US" dirty="0" smtClean="0"/>
          </a:p>
          <a:p>
            <a:pPr fontAlgn="ctr">
              <a:lnSpc>
                <a:spcPts val="16800"/>
              </a:lnSpc>
            </a:pPr>
            <a:r>
              <a:rPr lang="sr-Latn-RS" dirty="0" smtClean="0"/>
              <a:t>VIŠE INVESTICIJE</a:t>
            </a:r>
            <a:endParaRPr lang="en-US" dirty="0" smtClean="0"/>
          </a:p>
          <a:p>
            <a:pPr>
              <a:lnSpc>
                <a:spcPts val="16800"/>
              </a:lnSpc>
            </a:pPr>
            <a:r>
              <a:rPr lang="sr-Latn-RS" dirty="0" smtClean="0"/>
              <a:t>POZITIVAN IMIDŽ</a:t>
            </a:r>
            <a:endParaRPr lang="en-US" dirty="0" smtClean="0"/>
          </a:p>
          <a:p>
            <a:pPr algn="r"/>
            <a:endParaRPr lang="en-US" dirty="0" smtClean="0"/>
          </a:p>
          <a:p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85008" y="2004106"/>
          <a:ext cx="10712284" cy="1322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8405"/>
                <a:gridCol w="5673879"/>
              </a:tblGrid>
              <a:tr h="661416">
                <a:tc gridSpan="2">
                  <a:txBody>
                    <a:bodyPr/>
                    <a:lstStyle/>
                    <a:p>
                      <a:pPr algn="ctr"/>
                      <a:r>
                        <a:rPr lang="en-US" sz="3500" dirty="0" smtClean="0">
                          <a:solidFill>
                            <a:schemeClr val="tx1"/>
                          </a:solidFill>
                        </a:rPr>
                        <a:t>BENE</a:t>
                      </a:r>
                      <a:r>
                        <a:rPr lang="sr-Latn-RS" sz="350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en-US" sz="3500" dirty="0" smtClean="0">
                          <a:solidFill>
                            <a:schemeClr val="tx1"/>
                          </a:solidFill>
                        </a:rPr>
                        <a:t>ITI</a:t>
                      </a:r>
                      <a:endParaRPr lang="en-US" sz="350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1416">
                <a:tc>
                  <a:txBody>
                    <a:bodyPr/>
                    <a:lstStyle/>
                    <a:p>
                      <a:pPr lvl="4" algn="l"/>
                      <a:endParaRPr lang="en-US" sz="350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3" algn="l"/>
                      <a:endParaRPr lang="en-US" sz="3500" dirty="0">
                        <a:solidFill>
                          <a:schemeClr val="tx1"/>
                        </a:solidFill>
                      </a:endParaRPr>
                    </a:p>
                  </a:txBody>
                  <a:tcPr marL="128016" marR="128016" marT="64008" marB="6400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" name="Picture 13" descr="svi simboli-15-13-13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89022" y="3613707"/>
            <a:ext cx="2209694" cy="2112264"/>
          </a:xfrm>
          <a:prstGeom prst="rect">
            <a:avLst/>
          </a:prstGeom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852177" y="4"/>
            <a:ext cx="2455103" cy="14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586</Words>
  <Application>Microsoft Office PowerPoint</Application>
  <PresentationFormat>A3 Paper (297x420 mm)</PresentationFormat>
  <Paragraphs>106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SRBIJA NA PUTU IMPLEMENTACIJE ENERGETSKE EFIKASNOSTI U ZGRADARSTVU </vt:lpstr>
      <vt:lpstr>PowerPoint Presentation</vt:lpstr>
      <vt:lpstr>Put do energetske efikanosti u zgradarstvu u Srbiji</vt:lpstr>
      <vt:lpstr>Naredni koraci u implementaciji regulativa o energetskoj efikasnosti u zgradarstvu</vt:lpstr>
      <vt:lpstr>PowerPoint Presentation</vt:lpstr>
      <vt:lpstr>Ključ uspeha implementacije programa EE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Dejan Radosavljevic</dc:creator>
  <cp:lastModifiedBy>Nada Radovanović</cp:lastModifiedBy>
  <cp:revision>28</cp:revision>
  <cp:lastPrinted>2012-10-30T08:47:14Z</cp:lastPrinted>
  <dcterms:created xsi:type="dcterms:W3CDTF">2012-09-20T08:17:23Z</dcterms:created>
  <dcterms:modified xsi:type="dcterms:W3CDTF">2013-10-28T14:28:30Z</dcterms:modified>
</cp:coreProperties>
</file>