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1" r:id="rId6"/>
    <p:sldId id="262" r:id="rId7"/>
    <p:sldId id="268" r:id="rId8"/>
    <p:sldId id="263" r:id="rId9"/>
    <p:sldId id="264" r:id="rId10"/>
    <p:sldId id="260" r:id="rId11"/>
    <p:sldId id="259" r:id="rId12"/>
    <p:sldId id="270" r:id="rId13"/>
    <p:sldId id="271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87" autoAdjust="0"/>
  </p:normalViewPr>
  <p:slideViewPr>
    <p:cSldViewPr>
      <p:cViewPr>
        <p:scale>
          <a:sx n="68" d="100"/>
          <a:sy n="68" d="100"/>
        </p:scale>
        <p:origin x="-41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2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1BD7-C998-4BE8-85C5-343E06CA4F9F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238C8-90D3-47D5-858D-B8E776E47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s.wikipedia.org/w/index.php?title=Francuz&amp;action=edit&amp;redlink=1" TargetMode="External"/><Relationship Id="rId7" Type="http://schemas.openxmlformats.org/officeDocument/2006/relationships/hyperlink" Target="http://bs.wikipedia.org/wiki/William_Thoms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s.wikipedia.org/w/index.php?title=Jacob_Perkins&amp;action=edit&amp;redlink=1" TargetMode="External"/><Relationship Id="rId5" Type="http://schemas.openxmlformats.org/officeDocument/2006/relationships/hyperlink" Target="http://bs.wikipedia.org/w/index.php?title=Amerikanac&amp;action=edit&amp;redlink=1" TargetMode="External"/><Relationship Id="rId4" Type="http://schemas.openxmlformats.org/officeDocument/2006/relationships/hyperlink" Target="http://bs.wikipedia.org/wiki/Nicolas_L%C3%A9onard_Sadi_Carno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STEPEN ISKORIŠĆENJA  MNOGI ZLOUPOTREBLJAVAJU, ZATO BUDITE OPREZNI !   1 : 4 JE MAXIMUM !</a:t>
            </a:r>
          </a:p>
          <a:p>
            <a:r>
              <a:rPr lang="sr-Latn-CS" dirty="0" smtClean="0"/>
              <a:t>DISPLEJ</a:t>
            </a:r>
            <a:r>
              <a:rPr lang="sr-Latn-CS" baseline="0" dirty="0" smtClean="0"/>
              <a:t> : 1 : 5,7  ILI  1 :  6.25 JE PREVARA KOSULTUJTE STRUČNJAKE TERMODINAMIČARE.</a:t>
            </a:r>
            <a:endParaRPr lang="sr-Latn-CS" dirty="0" smtClean="0"/>
          </a:p>
          <a:p>
            <a:r>
              <a:rPr lang="sr-Latn-CS" dirty="0" smtClean="0"/>
              <a:t>ZAJEDNIČKIM NAPORIMA MOŽEMO OSTVARITI ZNAČAJNU UŠTEDU I POVEĆATI PRODUKTIVNOST, NA OPŠTE ZADOVOLJSTVO SVIH NAS.  HVALA!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2000" b="0" dirty="0" smtClean="0"/>
              <a:t>OVI OBJEKTI SU SE PRIDRUŽILI MILIONIMA OBJEKATA ŠIROM SVETA KOJI ZA GREJANJE I HLAĐENJE</a:t>
            </a:r>
            <a:r>
              <a:rPr lang="sr-Latn-CS" sz="2000" b="0" baseline="0" dirty="0" smtClean="0"/>
              <a:t> KORISTE OIE, TJ TOPLOTNE PUMPE.</a:t>
            </a:r>
          </a:p>
          <a:p>
            <a:r>
              <a:rPr lang="sr-Latn-CS" sz="2000" b="0" baseline="0" dirty="0" smtClean="0"/>
              <a:t>JAPAN, KANADA, SAD, NORVEŠKA, ŠVEDSKA, HOLANDIJA ITD,   ZAŠTO ?</a:t>
            </a:r>
          </a:p>
          <a:p>
            <a:r>
              <a:rPr lang="sr-Latn-CS" sz="2000" b="0" baseline="0" dirty="0" smtClean="0"/>
              <a:t>JEDNOSTAVNO : TP U ZAVISNOSTI OD TIPA OSTVARI UŠTEDU OD OKO  70 % (!)</a:t>
            </a:r>
          </a:p>
          <a:p>
            <a:r>
              <a:rPr lang="sr-Latn-CS" sz="2000" b="0" baseline="0" dirty="0" smtClean="0"/>
              <a:t>EVO JEDN. PRIM. :  PITANJE : DA LI SE KUĆA OD 100 M2 MOŽE GREJATI SA 2 Kw ? </a:t>
            </a:r>
          </a:p>
          <a:p>
            <a:r>
              <a:rPr lang="sr-Latn-CS" sz="2000" b="0" baseline="0" dirty="0" smtClean="0"/>
              <a:t>NARAVNO ! ČAK I SA MANJE AKO JE DOBRO IZOLOVANA ! 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Francuz (još nije napisano)"/>
              </a:rPr>
              <a:t>Francuz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Nicolas Léonard Sadi Carnot"/>
              </a:rPr>
              <a:t>Carnot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1824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objasnio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toplotne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pumpe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4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merikanac (još nije napisano)"/>
              </a:rPr>
              <a:t>Amerikanac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Jacob Perkins (još nije napisano)"/>
              </a:rPr>
              <a:t>Jacob Perkins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1834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napravio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prvu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toplotnu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pumpu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odnosno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kompresor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mogla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hladiti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4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William Thomson"/>
              </a:rPr>
              <a:t>Lord K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William Thomson"/>
              </a:rPr>
              <a:t>e</a:t>
            </a:r>
            <a:r>
              <a:rPr lang="en-US" sz="24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William Thomson"/>
              </a:rPr>
              <a:t>lvin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1852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dokazao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kompresiona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mašina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može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korisititi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zagrijavanje</a:t>
            </a:r>
            <a:r>
              <a:rPr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Latn-CS" sz="24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SVAKI FLUID KOJI SE SABIJA OSLOBAĐA TOPLOTNU ENERGIJU</a:t>
            </a:r>
            <a:endParaRPr lang="en-US" sz="20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NAJPOZNATIJA</a:t>
            </a:r>
            <a:r>
              <a:rPr lang="sr-Latn-CS" baseline="0" dirty="0" smtClean="0"/>
              <a:t> TP JE OBIČAN FRIŽIDER, SVI GA IMAMO U KUĆI. OD POZADI GREJE, A UNUTRA HLADI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GREJANJE. DISTRIBUTIVNI ELEMENTI MOGU BITI SVIH VRSTA,</a:t>
            </a:r>
            <a:r>
              <a:rPr lang="sr-Latn-CS" baseline="0" dirty="0" smtClean="0"/>
              <a:t> ŠTO ZNAČI DA SE TP MOŽE UPOTREBITI NA SVAKOM POSTOJEĆEM SISTEMU RAZVODA.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HLAĐENJE.  RAZNI DISTR. ELEMENTI ALI NE RADIJATORI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MNOGE PRIVREDNE ORG. POSLUJU NA IVICI RENTABILITETA ILI JOŠ GORE, SA GUBICIMA I TO UPRAVO ZBOG VELIKIH TROŠKOVA ZA ENERGIJU.</a:t>
            </a:r>
          </a:p>
          <a:p>
            <a:r>
              <a:rPr lang="sr-Latn-CS" dirty="0" smtClean="0"/>
              <a:t>POTREBNA JE POMOĆ MNOGIH STRUKTURA : </a:t>
            </a:r>
          </a:p>
          <a:p>
            <a:r>
              <a:rPr lang="sr-Latn-CS" dirty="0" smtClean="0"/>
              <a:t>MEĐUNARODNIH</a:t>
            </a:r>
          </a:p>
          <a:p>
            <a:r>
              <a:rPr lang="sr-Latn-CS" dirty="0" smtClean="0"/>
              <a:t>DRŽAVNIH </a:t>
            </a:r>
          </a:p>
          <a:p>
            <a:r>
              <a:rPr lang="sr-Latn-CS" dirty="0" smtClean="0"/>
              <a:t>POTREBNE</a:t>
            </a:r>
            <a:r>
              <a:rPr lang="sr-Latn-CS" baseline="0" dirty="0" smtClean="0"/>
              <a:t> SU KAKO DONACIJE, TAKO I SUBVENCIONISANE KAMATE O KOJIMA SE ZA SADA SAMO PRIČA.</a:t>
            </a:r>
          </a:p>
          <a:p>
            <a:r>
              <a:rPr lang="sr-Latn-CS" baseline="0" dirty="0" smtClean="0"/>
              <a:t>MINISTARKA : OD </a:t>
            </a:r>
            <a:r>
              <a:rPr lang="sr-Latn-CS" baseline="0" dirty="0" smtClean="0"/>
              <a:t>01 JANUARA </a:t>
            </a:r>
            <a:r>
              <a:rPr lang="sr-Latn-CS" baseline="0" dirty="0" smtClean="0"/>
              <a:t>2014., FOND R. SRBIJE.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38C8-90D3-47D5-858D-B8E776E47A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A658A-844A-493D-8874-6313BA9EEB7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45B2FF-ED76-4923-8864-03024E03C5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6600" dirty="0" smtClean="0"/>
              <a:t>TOPLOTNE PUMPE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358114" cy="2686072"/>
          </a:xfrm>
        </p:spPr>
        <p:txBody>
          <a:bodyPr>
            <a:normAutofit lnSpcReduction="10000"/>
          </a:bodyPr>
          <a:lstStyle/>
          <a:p>
            <a:r>
              <a:rPr lang="sr-Latn-CS" sz="5400" dirty="0" smtClean="0"/>
              <a:t>COOL Centar</a:t>
            </a:r>
          </a:p>
          <a:p>
            <a:pPr algn="r"/>
            <a:endParaRPr lang="sr-Latn-CS" dirty="0" smtClean="0"/>
          </a:p>
          <a:p>
            <a:pPr algn="r"/>
            <a:endParaRPr lang="sr-Latn-CS" dirty="0"/>
          </a:p>
          <a:p>
            <a:pPr algn="r"/>
            <a:endParaRPr lang="sr-Latn-CS" dirty="0" smtClean="0"/>
          </a:p>
          <a:p>
            <a:pPr algn="r"/>
            <a:r>
              <a:rPr lang="sr-Latn-CS" dirty="0" smtClean="0"/>
              <a:t>Radivoj Blagojev, direktor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t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jagram ušte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208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71436"/>
            <a:ext cx="9239250" cy="692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20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20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62758"/>
            <a:ext cx="9144000" cy="7020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186766" cy="1571636"/>
          </a:xfrm>
        </p:spPr>
        <p:txBody>
          <a:bodyPr/>
          <a:lstStyle/>
          <a:p>
            <a:r>
              <a:rPr lang="sr-Latn-CS" dirty="0" smtClean="0"/>
              <a:t>     Kako radi toplotna pumpa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cik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ž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ma T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20750"/>
            <a:ext cx="7286676" cy="600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jagram ušte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7" y="1714488"/>
            <a:ext cx="8781052" cy="440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265</Words>
  <Application>Microsoft Office PowerPoint</Application>
  <PresentationFormat>On-screen Show (4:3)</PresentationFormat>
  <Paragraphs>39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TOPLOTNE PUMPE</vt:lpstr>
      <vt:lpstr>Slide 2</vt:lpstr>
      <vt:lpstr>Slide 3</vt:lpstr>
      <vt:lpstr>Slide 4</vt:lpstr>
      <vt:lpstr>     Kako radi toplotna pumpa 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TOPLOTNE PUMPE</dc:title>
  <dc:creator>Radivoj</dc:creator>
  <cp:lastModifiedBy>Radivoj</cp:lastModifiedBy>
  <cp:revision>23</cp:revision>
  <dcterms:created xsi:type="dcterms:W3CDTF">2013-10-17T15:32:36Z</dcterms:created>
  <dcterms:modified xsi:type="dcterms:W3CDTF">2013-10-24T07:13:39Z</dcterms:modified>
</cp:coreProperties>
</file>