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5" r:id="rId6"/>
    <p:sldId id="264" r:id="rId7"/>
    <p:sldId id="266" r:id="rId8"/>
    <p:sldId id="262" r:id="rId9"/>
    <p:sldId id="263" r:id="rId10"/>
    <p:sldId id="269" r:id="rId11"/>
    <p:sldId id="270" r:id="rId12"/>
    <p:sldId id="271" r:id="rId13"/>
    <p:sldId id="272" r:id="rId14"/>
    <p:sldId id="277" r:id="rId15"/>
    <p:sldId id="278" r:id="rId16"/>
    <p:sldId id="273" r:id="rId17"/>
    <p:sldId id="274" r:id="rId18"/>
    <p:sldId id="268" r:id="rId19"/>
    <p:sldId id="275" r:id="rId20"/>
    <p:sldId id="279" r:id="rId21"/>
    <p:sldId id="276" r:id="rId22"/>
  </p:sldIdLst>
  <p:sldSz cx="9144000" cy="6858000" type="screen4x3"/>
  <p:notesSz cx="6813550" cy="994568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44C7BC2-B4DE-4AB5-8622-5C89EA12316B}" type="datetimeFigureOut">
              <a:rPr lang="sr-Latn-CS" smtClean="0"/>
              <a:pPr/>
              <a:t>28.10.2013</a:t>
            </a:fld>
            <a:endParaRPr lang="sr-Latn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r-Latn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9469F5C-8961-4488-8274-37479D3511A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BC2-B4DE-4AB5-8622-5C89EA12316B}" type="datetimeFigureOut">
              <a:rPr lang="sr-Latn-CS" smtClean="0"/>
              <a:pPr/>
              <a:t>28.10.2013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9F5C-8961-4488-8274-37479D3511A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BC2-B4DE-4AB5-8622-5C89EA12316B}" type="datetimeFigureOut">
              <a:rPr lang="sr-Latn-CS" smtClean="0"/>
              <a:pPr/>
              <a:t>28.10.2013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9F5C-8961-4488-8274-37479D3511A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BC2-B4DE-4AB5-8622-5C89EA12316B}" type="datetimeFigureOut">
              <a:rPr lang="sr-Latn-CS" smtClean="0"/>
              <a:pPr/>
              <a:t>28.10.2013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9F5C-8961-4488-8274-37479D3511A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BC2-B4DE-4AB5-8622-5C89EA12316B}" type="datetimeFigureOut">
              <a:rPr lang="sr-Latn-CS" smtClean="0"/>
              <a:pPr/>
              <a:t>28.10.2013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9F5C-8961-4488-8274-37479D3511A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BC2-B4DE-4AB5-8622-5C89EA12316B}" type="datetimeFigureOut">
              <a:rPr lang="sr-Latn-CS" smtClean="0"/>
              <a:pPr/>
              <a:t>28.10.2013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9F5C-8961-4488-8274-37479D3511A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4C7BC2-B4DE-4AB5-8622-5C89EA12316B}" type="datetimeFigureOut">
              <a:rPr lang="sr-Latn-CS" smtClean="0"/>
              <a:pPr/>
              <a:t>28.10.2013</a:t>
            </a:fld>
            <a:endParaRPr lang="sr-Latn-C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469F5C-8961-4488-8274-37479D3511AE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44C7BC2-B4DE-4AB5-8622-5C89EA12316B}" type="datetimeFigureOut">
              <a:rPr lang="sr-Latn-CS" smtClean="0"/>
              <a:pPr/>
              <a:t>28.10.2013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9469F5C-8961-4488-8274-37479D3511A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BC2-B4DE-4AB5-8622-5C89EA12316B}" type="datetimeFigureOut">
              <a:rPr lang="sr-Latn-CS" smtClean="0"/>
              <a:pPr/>
              <a:t>28.10.2013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9F5C-8961-4488-8274-37479D3511A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BC2-B4DE-4AB5-8622-5C89EA12316B}" type="datetimeFigureOut">
              <a:rPr lang="sr-Latn-CS" smtClean="0"/>
              <a:pPr/>
              <a:t>28.10.2013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9F5C-8961-4488-8274-37479D3511A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BC2-B4DE-4AB5-8622-5C89EA12316B}" type="datetimeFigureOut">
              <a:rPr lang="sr-Latn-CS" smtClean="0"/>
              <a:pPr/>
              <a:t>28.10.2013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9F5C-8961-4488-8274-37479D3511A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44C7BC2-B4DE-4AB5-8622-5C89EA12316B}" type="datetimeFigureOut">
              <a:rPr lang="sr-Latn-CS" smtClean="0"/>
              <a:pPr/>
              <a:t>28.10.2013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r-Latn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9469F5C-8961-4488-8274-37479D3511A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458200" cy="338437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Инжењерска</a:t>
            </a:r>
            <a:r>
              <a:rPr lang="ru-RU" sz="4000" dirty="0" smtClean="0"/>
              <a:t> </a:t>
            </a:r>
            <a:r>
              <a:rPr lang="ru-RU" sz="4000" dirty="0" err="1" smtClean="0"/>
              <a:t>комора</a:t>
            </a:r>
            <a:r>
              <a:rPr lang="ru-RU" sz="4000" dirty="0" smtClean="0"/>
              <a:t> </a:t>
            </a:r>
            <a:r>
              <a:rPr lang="ru-RU" sz="4000" dirty="0" err="1" smtClean="0"/>
              <a:t>Србије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sr-Cyrl-CS" sz="2200" dirty="0" smtClean="0"/>
              <a:t/>
            </a:r>
            <a:br>
              <a:rPr lang="sr-Cyrl-CS" sz="2200" dirty="0" smtClean="0"/>
            </a:br>
            <a:r>
              <a:rPr lang="sr-Latn-CS" sz="4000" dirty="0" smtClean="0"/>
              <a:t>Енергетски ефикасна градња и реконструкција објеката</a:t>
            </a:r>
            <a:r>
              <a:rPr lang="sr-Cyrl-CS" sz="4000" dirty="0" smtClean="0"/>
              <a:t/>
            </a:r>
            <a:br>
              <a:rPr lang="sr-Cyrl-CS" sz="4000" dirty="0" smtClean="0"/>
            </a:br>
            <a:r>
              <a:rPr lang="sr-Latn-CS" sz="4000" dirty="0" smtClean="0"/>
              <a:t/>
            </a:r>
            <a:br>
              <a:rPr lang="sr-Latn-CS" sz="4000" dirty="0" smtClean="0"/>
            </a:br>
            <a:r>
              <a:rPr lang="sr-Cyrl-CS" sz="2200" dirty="0" smtClean="0"/>
              <a:t>Проф. др Драгослав </a:t>
            </a:r>
            <a:r>
              <a:rPr lang="sr-Cyrl-CS" sz="2200" dirty="0" err="1" smtClean="0"/>
              <a:t>Шумарац</a:t>
            </a:r>
            <a:r>
              <a:rPr lang="sr-Cyrl-CS" sz="2200" dirty="0" smtClean="0"/>
              <a:t>, </a:t>
            </a:r>
            <a:r>
              <a:rPr lang="sr-Cyrl-CS" sz="2200" dirty="0" err="1" smtClean="0"/>
              <a:t>дипл.инж.грађ</a:t>
            </a:r>
            <a:r>
              <a:rPr lang="sr-Cyrl-CS" sz="2200" dirty="0" smtClean="0"/>
              <a:t>.</a:t>
            </a:r>
            <a:br>
              <a:rPr lang="sr-Cyrl-CS" sz="2200" dirty="0" smtClean="0"/>
            </a:br>
            <a:r>
              <a:rPr lang="sr-Cyrl-CS" sz="2200" dirty="0" smtClean="0"/>
              <a:t>Председник Скупштине Инжењерске коморе Србије</a:t>
            </a:r>
            <a:r>
              <a:rPr lang="sr-Cyrl-CS" sz="4000" dirty="0" smtClean="0"/>
              <a:t>	</a:t>
            </a:r>
            <a:endParaRPr lang="sr-Latn-C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72744"/>
            <a:ext cx="5410944" cy="1752600"/>
          </a:xfrm>
        </p:spPr>
        <p:txBody>
          <a:bodyPr/>
          <a:lstStyle/>
          <a:p>
            <a:r>
              <a:rPr lang="sr-Latn-CS" dirty="0" smtClean="0"/>
              <a:t>ДАНИ ЕНЕРГЕТИКЕ</a:t>
            </a:r>
            <a:endParaRPr lang="sr-Cyrl-CS" dirty="0" smtClean="0"/>
          </a:p>
          <a:p>
            <a:r>
              <a:rPr lang="sr-Cyrl-CS" sz="2000" dirty="0" smtClean="0"/>
              <a:t>Нови Сад, 29. октобар 2013.  </a:t>
            </a:r>
            <a:endParaRPr lang="sr-Latn-CS" sz="2000" dirty="0"/>
          </a:p>
        </p:txBody>
      </p:sp>
      <p:pic>
        <p:nvPicPr>
          <p:cNvPr id="1026" name="Picture 2" descr="\\Nas-nss324\SIP\PROJEKTI\DIZAJN_RESENJA\Oznake Komore\GRBKonac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517232"/>
            <a:ext cx="863334" cy="1152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9662"/>
            <a:ext cx="7992888" cy="719138"/>
          </a:xfrm>
        </p:spPr>
        <p:txBody>
          <a:bodyPr>
            <a:normAutofit fontScale="90000"/>
          </a:bodyPr>
          <a:lstStyle/>
          <a:p>
            <a:r>
              <a:rPr lang="sr-Cyrl-CS" sz="3600" b="1" dirty="0" smtClean="0"/>
              <a:t>Учесници у поступку издавања енергетског пасоша</a:t>
            </a:r>
            <a:endParaRPr lang="en-US" sz="3600" b="1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8283575" cy="45354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sr-Latn-CS" sz="2000" dirty="0" smtClean="0">
              <a:solidFill>
                <a:srgbClr val="CC0000"/>
              </a:solidFill>
            </a:endParaRPr>
          </a:p>
          <a:p>
            <a:pPr marL="365125" indent="-11113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err="1" smtClean="0"/>
              <a:t>Правилником</a:t>
            </a:r>
            <a:r>
              <a:rPr lang="ru-RU" sz="2000" dirty="0" smtClean="0"/>
              <a:t> о </a:t>
            </a:r>
            <a:r>
              <a:rPr lang="ru-RU" sz="2000" dirty="0" err="1" smtClean="0"/>
              <a:t>условима</a:t>
            </a:r>
            <a:r>
              <a:rPr lang="ru-RU" sz="2000" dirty="0" smtClean="0"/>
              <a:t>, </a:t>
            </a:r>
            <a:r>
              <a:rPr lang="ru-RU" sz="2000" dirty="0" err="1" smtClean="0"/>
              <a:t>садржини</a:t>
            </a:r>
            <a:r>
              <a:rPr lang="ru-RU" sz="2000" dirty="0" smtClean="0"/>
              <a:t> и начину </a:t>
            </a:r>
            <a:r>
              <a:rPr lang="ru-RU" sz="2000" dirty="0" err="1" smtClean="0"/>
              <a:t>издавања</a:t>
            </a:r>
            <a:r>
              <a:rPr lang="ru-RU" sz="2000" dirty="0" smtClean="0"/>
              <a:t> сертификата о </a:t>
            </a:r>
            <a:r>
              <a:rPr lang="ru-RU" sz="2000" dirty="0" err="1" smtClean="0"/>
              <a:t>енергетским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својствима</a:t>
            </a:r>
            <a:r>
              <a:rPr lang="ru-RU" sz="2000" dirty="0" smtClean="0"/>
              <a:t> </a:t>
            </a:r>
            <a:r>
              <a:rPr lang="ru-RU" sz="2000" dirty="0" err="1" smtClean="0"/>
              <a:t>зграда</a:t>
            </a:r>
            <a:r>
              <a:rPr lang="ru-RU" sz="2000" dirty="0" smtClean="0"/>
              <a:t>, у </a:t>
            </a:r>
            <a:r>
              <a:rPr lang="ru-RU" sz="2000" dirty="0" err="1" smtClean="0"/>
              <a:t>члану</a:t>
            </a:r>
            <a:r>
              <a:rPr lang="ru-RU" sz="2000" dirty="0" smtClean="0"/>
              <a:t> 2. прописано </a:t>
            </a:r>
            <a:r>
              <a:rPr lang="ru-RU" sz="2000" dirty="0" err="1" smtClean="0"/>
              <a:t>је</a:t>
            </a:r>
            <a:r>
              <a:rPr lang="ru-RU" sz="2000" dirty="0" smtClean="0"/>
              <a:t> да: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000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„11)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овлашћена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организација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 smtClean="0"/>
              <a:t>јесте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привредно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друштво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односно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правно</a:t>
            </a:r>
            <a:r>
              <a:rPr lang="ru-RU" sz="2000" dirty="0" smtClean="0"/>
              <a:t> лице </a:t>
            </a:r>
            <a:r>
              <a:rPr lang="ru-RU" sz="2000" dirty="0" err="1" smtClean="0"/>
              <a:t>које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поседује</a:t>
            </a:r>
            <a:r>
              <a:rPr lang="ru-RU" sz="2000" dirty="0" smtClean="0"/>
              <a:t>  </a:t>
            </a:r>
            <a:r>
              <a:rPr lang="ru-RU" sz="2000" dirty="0" err="1" smtClean="0"/>
              <a:t>решење</a:t>
            </a:r>
            <a:r>
              <a:rPr lang="ru-RU" sz="2000" dirty="0" smtClean="0"/>
              <a:t> о </a:t>
            </a:r>
            <a:r>
              <a:rPr lang="ru-RU" sz="2000" dirty="0" err="1" smtClean="0"/>
              <a:t>испуњености</a:t>
            </a:r>
            <a:r>
              <a:rPr lang="ru-RU" sz="2000" dirty="0" smtClean="0"/>
              <a:t> </a:t>
            </a:r>
            <a:r>
              <a:rPr lang="ru-RU" sz="2000" dirty="0" err="1" smtClean="0"/>
              <a:t>услова</a:t>
            </a:r>
            <a:r>
              <a:rPr lang="ru-RU" sz="2000" dirty="0" smtClean="0"/>
              <a:t> (</a:t>
            </a:r>
            <a:r>
              <a:rPr lang="ru-RU" sz="2000" dirty="0" err="1" smtClean="0"/>
              <a:t>лиценцу</a:t>
            </a:r>
            <a:r>
              <a:rPr lang="ru-RU" sz="2000" dirty="0" smtClean="0"/>
              <a:t>) за </a:t>
            </a:r>
            <a:r>
              <a:rPr lang="ru-RU" sz="2000" dirty="0" err="1" smtClean="0"/>
              <a:t>издавање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енергетског</a:t>
            </a:r>
            <a:r>
              <a:rPr lang="ru-RU" sz="2000" dirty="0" smtClean="0"/>
              <a:t> </a:t>
            </a:r>
            <a:r>
              <a:rPr lang="ru-RU" sz="2000" dirty="0" err="1" smtClean="0"/>
              <a:t>пасоша</a:t>
            </a:r>
            <a:r>
              <a:rPr lang="ru-RU" sz="2000" dirty="0" smtClean="0"/>
              <a:t>”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000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„12)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одговорни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инжењер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енергетску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ефикасност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зграда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(у </a:t>
            </a:r>
            <a:r>
              <a:rPr lang="ru-RU" sz="2000" dirty="0" err="1" smtClean="0"/>
              <a:t>даљем</a:t>
            </a:r>
            <a:r>
              <a:rPr lang="ru-RU" sz="2000" dirty="0" smtClean="0"/>
              <a:t> тексту: </a:t>
            </a:r>
            <a:r>
              <a:rPr lang="ru-RU" sz="2000" dirty="0" err="1" smtClean="0"/>
              <a:t>одговорни</a:t>
            </a:r>
            <a:r>
              <a:rPr lang="ru-RU" sz="2000" dirty="0" smtClean="0"/>
              <a:t> </a:t>
            </a:r>
            <a:r>
              <a:rPr lang="ru-RU" sz="2000" dirty="0" err="1" smtClean="0"/>
              <a:t>инжењер</a:t>
            </a:r>
            <a:r>
              <a:rPr lang="ru-RU" sz="2000" dirty="0" smtClean="0"/>
              <a:t> ЕЕ) </a:t>
            </a:r>
            <a:r>
              <a:rPr lang="ru-RU" sz="2000" dirty="0" err="1" smtClean="0"/>
              <a:t>је</a:t>
            </a:r>
            <a:r>
              <a:rPr lang="ru-RU" sz="2000" dirty="0" smtClean="0"/>
              <a:t> лице </a:t>
            </a:r>
            <a:r>
              <a:rPr lang="ru-RU" sz="2000" dirty="0" err="1" smtClean="0"/>
              <a:t>које</a:t>
            </a:r>
            <a:r>
              <a:rPr lang="ru-RU" sz="2000" dirty="0" smtClean="0"/>
              <a:t> </a:t>
            </a:r>
            <a:r>
              <a:rPr lang="ru-RU" sz="2000" dirty="0" err="1" smtClean="0"/>
              <a:t>израђује</a:t>
            </a:r>
            <a:r>
              <a:rPr lang="ru-RU" sz="2000" dirty="0" smtClean="0"/>
              <a:t> </a:t>
            </a:r>
            <a:r>
              <a:rPr lang="ru-RU" sz="2000" dirty="0" err="1" smtClean="0"/>
              <a:t>елаборате</a:t>
            </a:r>
            <a:r>
              <a:rPr lang="ru-RU" sz="2000" dirty="0" smtClean="0"/>
              <a:t>, </a:t>
            </a:r>
            <a:r>
              <a:rPr lang="ru-RU" sz="2000" dirty="0" err="1" smtClean="0"/>
              <a:t>врши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енергетски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преглед</a:t>
            </a:r>
            <a:r>
              <a:rPr lang="ru-RU" sz="2000" dirty="0" smtClean="0"/>
              <a:t> и </a:t>
            </a:r>
            <a:r>
              <a:rPr lang="ru-RU" sz="2000" dirty="0" err="1" smtClean="0"/>
              <a:t>учествује</a:t>
            </a:r>
            <a:r>
              <a:rPr lang="ru-RU" sz="2000" dirty="0" smtClean="0"/>
              <a:t> у </a:t>
            </a:r>
            <a:r>
              <a:rPr lang="ru-RU" sz="2000" dirty="0" err="1" smtClean="0"/>
              <a:t>енергетској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сертификацији</a:t>
            </a:r>
            <a:r>
              <a:rPr lang="ru-RU" sz="2000" dirty="0" smtClean="0"/>
              <a:t> </a:t>
            </a:r>
            <a:r>
              <a:rPr lang="ru-RU" sz="2000" dirty="0" err="1" smtClean="0"/>
              <a:t>зграда</a:t>
            </a:r>
            <a:r>
              <a:rPr lang="ru-RU" sz="2000" dirty="0" smtClean="0"/>
              <a:t> и </a:t>
            </a:r>
            <a:r>
              <a:rPr lang="ru-RU" sz="2000" dirty="0" err="1" smtClean="0"/>
              <a:t>који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поседује</a:t>
            </a:r>
            <a:r>
              <a:rPr lang="ru-RU" sz="2000" dirty="0" smtClean="0"/>
              <a:t> </a:t>
            </a:r>
            <a:r>
              <a:rPr lang="ru-RU" sz="2000" dirty="0" err="1" smtClean="0"/>
              <a:t>лиценцу</a:t>
            </a:r>
            <a:r>
              <a:rPr lang="ru-RU" sz="2000" dirty="0" smtClean="0"/>
              <a:t> за </a:t>
            </a:r>
            <a:r>
              <a:rPr lang="ru-RU" sz="2000" dirty="0" err="1" smtClean="0"/>
              <a:t>енергетску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сертификацију</a:t>
            </a:r>
            <a:r>
              <a:rPr lang="ru-RU" sz="2000" dirty="0" smtClean="0"/>
              <a:t> </a:t>
            </a:r>
            <a:r>
              <a:rPr lang="ru-RU" sz="2000" dirty="0" err="1" smtClean="0"/>
              <a:t>зграда</a:t>
            </a:r>
            <a:r>
              <a:rPr lang="ru-RU" sz="2000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992888" cy="719138"/>
          </a:xfrm>
        </p:spPr>
        <p:txBody>
          <a:bodyPr>
            <a:normAutofit/>
          </a:bodyPr>
          <a:lstStyle/>
          <a:p>
            <a:r>
              <a:rPr lang="sr-Cyrl-CS" sz="3600" b="1" dirty="0" smtClean="0"/>
              <a:t>Инжењерска комора Србије</a:t>
            </a:r>
            <a:endParaRPr lang="en-US" sz="3600" b="1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800"/>
            <a:ext cx="8283575" cy="5040560"/>
          </a:xfrm>
        </p:spPr>
        <p:txBody>
          <a:bodyPr>
            <a:normAutofit fontScale="77500" lnSpcReduction="20000"/>
          </a:bodyPr>
          <a:lstStyle/>
          <a:p>
            <a:pPr marL="90488" indent="-11113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err="1" smtClean="0"/>
              <a:t>Инжењерска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комора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Србије</a:t>
            </a:r>
            <a:r>
              <a:rPr lang="ru-RU" sz="2400" b="1" dirty="0" smtClean="0"/>
              <a:t> основана </a:t>
            </a:r>
            <a:r>
              <a:rPr lang="ru-RU" sz="2400" b="1" dirty="0" err="1" smtClean="0"/>
              <a:t>је</a:t>
            </a:r>
            <a:r>
              <a:rPr lang="ru-RU" sz="2400" b="1" dirty="0" smtClean="0"/>
              <a:t> Законом о </a:t>
            </a:r>
            <a:r>
              <a:rPr lang="ru-RU" sz="2400" b="1" dirty="0" err="1" smtClean="0"/>
              <a:t>планирању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изградњи</a:t>
            </a:r>
            <a:r>
              <a:rPr lang="ru-RU" sz="2400" b="1" dirty="0" smtClean="0"/>
              <a:t> 2003. године и </a:t>
            </a:r>
            <a:r>
              <a:rPr lang="ru-RU" sz="2400" b="1" dirty="0" err="1" smtClean="0"/>
              <a:t>тренутно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близу</a:t>
            </a:r>
            <a:r>
              <a:rPr lang="ru-RU" sz="2400" b="1" dirty="0" smtClean="0"/>
              <a:t> 26.000 </a:t>
            </a:r>
            <a:r>
              <a:rPr lang="ru-RU" sz="2400" b="1" dirty="0" err="1" smtClean="0"/>
              <a:t>чланова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инжењерских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струка</a:t>
            </a:r>
            <a:r>
              <a:rPr lang="ru-RU" sz="2400" b="1" dirty="0" smtClean="0"/>
              <a:t>.</a:t>
            </a:r>
          </a:p>
          <a:p>
            <a:pPr marL="88900" indent="20638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CC0000"/>
              </a:solidFill>
            </a:endParaRPr>
          </a:p>
          <a:p>
            <a:pPr marL="609600" indent="-609600" algn="just">
              <a:lnSpc>
                <a:spcPct val="90000"/>
              </a:lnSpc>
              <a:buNone/>
            </a:pPr>
            <a:r>
              <a:rPr lang="sr-Cyrl-CS" sz="2400" dirty="0" smtClean="0"/>
              <a:t>Чланови Коморе су:</a:t>
            </a:r>
          </a:p>
          <a:p>
            <a:pPr marL="609600" indent="-609600" algn="just">
              <a:lnSpc>
                <a:spcPct val="90000"/>
              </a:lnSpc>
              <a:buClrTx/>
              <a:buFont typeface="Wingdings" pitchFamily="2" charset="2"/>
              <a:buAutoNum type="arabicParenR"/>
            </a:pPr>
            <a:r>
              <a:rPr lang="sr-Cyrl-CS" sz="2400" dirty="0" smtClean="0"/>
              <a:t>Просторни планери</a:t>
            </a:r>
          </a:p>
          <a:p>
            <a:pPr marL="609600" indent="-609600" algn="just">
              <a:lnSpc>
                <a:spcPct val="90000"/>
              </a:lnSpc>
              <a:buClrTx/>
              <a:buFont typeface="Wingdings" pitchFamily="2" charset="2"/>
              <a:buAutoNum type="arabicParenR"/>
            </a:pPr>
            <a:r>
              <a:rPr lang="sr-Cyrl-CS" sz="2400" dirty="0" smtClean="0"/>
              <a:t>Дипломирани инжењери архитектуре</a:t>
            </a:r>
          </a:p>
          <a:p>
            <a:pPr marL="609600" indent="-609600" algn="just">
              <a:lnSpc>
                <a:spcPct val="90000"/>
              </a:lnSpc>
              <a:buClrTx/>
              <a:buFont typeface="Wingdings" pitchFamily="2" charset="2"/>
              <a:buAutoNum type="arabicParenR"/>
            </a:pPr>
            <a:r>
              <a:rPr lang="sr-Cyrl-CS" sz="2400" dirty="0" smtClean="0"/>
              <a:t>Дипломирани инжењери грађевине</a:t>
            </a:r>
          </a:p>
          <a:p>
            <a:pPr marL="609600" indent="-609600" algn="just">
              <a:lnSpc>
                <a:spcPct val="90000"/>
              </a:lnSpc>
              <a:buClrTx/>
              <a:buFont typeface="Wingdings" pitchFamily="2" charset="2"/>
              <a:buAutoNum type="arabicParenR"/>
            </a:pPr>
            <a:r>
              <a:rPr lang="sr-Cyrl-CS" sz="2400" dirty="0" smtClean="0"/>
              <a:t>Дипломирани инжењери машинства</a:t>
            </a:r>
          </a:p>
          <a:p>
            <a:pPr marL="609600" indent="-609600" algn="just">
              <a:lnSpc>
                <a:spcPct val="90000"/>
              </a:lnSpc>
              <a:buClrTx/>
              <a:buFont typeface="Wingdings" pitchFamily="2" charset="2"/>
              <a:buAutoNum type="arabicParenR"/>
            </a:pPr>
            <a:r>
              <a:rPr lang="sr-Cyrl-CS" sz="2400" dirty="0" smtClean="0"/>
              <a:t>Дипломирани инжењери електротехнике</a:t>
            </a:r>
          </a:p>
          <a:p>
            <a:pPr marL="609600" indent="-609600">
              <a:lnSpc>
                <a:spcPct val="90000"/>
              </a:lnSpc>
              <a:buClrTx/>
              <a:buFont typeface="Wingdings" pitchFamily="2" charset="2"/>
              <a:buAutoNum type="arabicParenR"/>
            </a:pPr>
            <a:r>
              <a:rPr lang="sr-Cyrl-CS" sz="2400" dirty="0" smtClean="0"/>
              <a:t>Дипломирани инжењери осталих техничких струка</a:t>
            </a:r>
            <a:endParaRPr lang="en-US" sz="2400" dirty="0" smtClean="0"/>
          </a:p>
          <a:p>
            <a:pPr marL="609600" indent="-609600">
              <a:lnSpc>
                <a:spcPct val="90000"/>
              </a:lnSpc>
              <a:buClrTx/>
              <a:buFont typeface="Wingdings" pitchFamily="2" charset="2"/>
              <a:buAutoNum type="arabicParenR"/>
            </a:pPr>
            <a:r>
              <a:rPr lang="sr-Cyrl-CS" sz="2400" dirty="0" smtClean="0"/>
              <a:t>Инжењери архитектуре, грађевине, машинства и електротехнике</a:t>
            </a:r>
          </a:p>
          <a:p>
            <a:pPr marL="533400" indent="-533400">
              <a:buClr>
                <a:schemeClr val="hlink"/>
              </a:buClr>
              <a:buFont typeface="Wingdings" pitchFamily="2" charset="2"/>
              <a:buNone/>
              <a:defRPr/>
            </a:pPr>
            <a:endParaRPr lang="sr-Cyrl-CS" sz="2400" dirty="0" smtClean="0"/>
          </a:p>
          <a:p>
            <a:pPr marL="533400" indent="-53340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sr-Cyrl-CS" sz="2400" dirty="0" smtClean="0"/>
              <a:t>Комора издаје лиценце:</a:t>
            </a:r>
            <a:endParaRPr lang="en-GB" sz="2400" dirty="0" smtClean="0"/>
          </a:p>
          <a:p>
            <a:pPr marL="533400" indent="-533400">
              <a:buClr>
                <a:schemeClr val="hlink"/>
              </a:buClr>
              <a:buFontTx/>
              <a:buChar char="•"/>
              <a:defRPr/>
            </a:pPr>
            <a:r>
              <a:rPr lang="sr-Cyrl-CS" sz="2400" dirty="0" smtClean="0"/>
              <a:t>Просторним планерима;</a:t>
            </a:r>
            <a:endParaRPr lang="en-GB" sz="2400" dirty="0" smtClean="0"/>
          </a:p>
          <a:p>
            <a:pPr marL="533400" indent="-533400">
              <a:buClr>
                <a:schemeClr val="hlink"/>
              </a:buClr>
              <a:buFontTx/>
              <a:buChar char="•"/>
              <a:defRPr/>
            </a:pPr>
            <a:r>
              <a:rPr lang="sr-Cyrl-CS" sz="2400" dirty="0" smtClean="0"/>
              <a:t>Урбанистима;</a:t>
            </a:r>
            <a:endParaRPr lang="en-GB" sz="2400" dirty="0" smtClean="0"/>
          </a:p>
          <a:p>
            <a:pPr marL="533400" indent="-533400">
              <a:buClr>
                <a:schemeClr val="hlink"/>
              </a:buClr>
              <a:buFontTx/>
              <a:buChar char="•"/>
              <a:defRPr/>
            </a:pPr>
            <a:r>
              <a:rPr lang="sr-Cyrl-CS" sz="2400" dirty="0" smtClean="0"/>
              <a:t>Пројектантима;</a:t>
            </a:r>
            <a:endParaRPr lang="en-GB" sz="2400" dirty="0" smtClean="0"/>
          </a:p>
          <a:p>
            <a:pPr marL="533400" indent="-533400">
              <a:buClr>
                <a:schemeClr val="hlink"/>
              </a:buClr>
              <a:buFontTx/>
              <a:buChar char="•"/>
              <a:defRPr/>
            </a:pPr>
            <a:r>
              <a:rPr lang="sr-Cyrl-CS" sz="2400" dirty="0" smtClean="0"/>
              <a:t>Извођачима радова;</a:t>
            </a:r>
            <a:endParaRPr lang="en-GB" sz="2400" dirty="0" smtClean="0"/>
          </a:p>
          <a:p>
            <a:pPr marL="533400" indent="-533400">
              <a:buClr>
                <a:schemeClr val="hlink"/>
              </a:buClr>
              <a:buFontTx/>
              <a:buChar char="•"/>
              <a:defRPr/>
            </a:pPr>
            <a:r>
              <a:rPr lang="sr-Cyrl-CS" sz="2400" dirty="0" smtClean="0"/>
              <a:t>Инжењерима енергетске ефикасности зграда.</a:t>
            </a:r>
            <a:endParaRPr lang="en-GB" sz="2400" dirty="0" smtClean="0"/>
          </a:p>
          <a:p>
            <a:pPr marL="88900" indent="20638">
              <a:lnSpc>
                <a:spcPct val="90000"/>
              </a:lnSpc>
              <a:buFont typeface="Wingdings" pitchFamily="2" charset="2"/>
              <a:buNone/>
              <a:defRPr/>
            </a:pPr>
            <a:endParaRPr lang="sr-Latn-CS" sz="2000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8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81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81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81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48085"/>
            <a:ext cx="8229600" cy="17287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 dirty="0" err="1" smtClean="0">
                <a:solidFill>
                  <a:schemeClr val="tx1"/>
                </a:solidFill>
              </a:rPr>
              <a:t>ПРАВИЛНИК</a:t>
            </a:r>
            <a:r>
              <a:rPr lang="ru-RU" sz="2700" b="1" dirty="0" smtClean="0">
                <a:solidFill>
                  <a:schemeClr val="tx1"/>
                </a:solidFill>
              </a:rPr>
              <a:t> О </a:t>
            </a:r>
            <a:r>
              <a:rPr lang="ru-RU" sz="2700" b="1" dirty="0" err="1" smtClean="0">
                <a:solidFill>
                  <a:schemeClr val="tx1"/>
                </a:solidFill>
              </a:rPr>
              <a:t>УСЛОВИМА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САДРЖИНИ</a:t>
            </a:r>
            <a:r>
              <a:rPr lang="ru-RU" sz="2700" b="1" dirty="0" smtClean="0">
                <a:solidFill>
                  <a:schemeClr val="tx1"/>
                </a:solidFill>
              </a:rPr>
              <a:t> И НАЧИНУ </a:t>
            </a:r>
            <a:r>
              <a:rPr lang="ru-RU" sz="2700" b="1" dirty="0" err="1" smtClean="0">
                <a:solidFill>
                  <a:schemeClr val="tx1"/>
                </a:solidFill>
              </a:rPr>
              <a:t>ИЗДАВАЊУ</a:t>
            </a:r>
            <a:r>
              <a:rPr lang="ru-RU" sz="2700" b="1" dirty="0" smtClean="0">
                <a:solidFill>
                  <a:schemeClr val="tx1"/>
                </a:solidFill>
              </a:rPr>
              <a:t> СЕРТИФИКАТА О </a:t>
            </a:r>
            <a:r>
              <a:rPr lang="ru-RU" sz="2700" b="1" dirty="0" err="1" smtClean="0">
                <a:solidFill>
                  <a:schemeClr val="tx1"/>
                </a:solidFill>
              </a:rPr>
              <a:t>ЕНЕРГЕТСКИМ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СВОЈСТВИМА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ЗГРАДА</a:t>
            </a: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(“Сл. </a:t>
            </a:r>
            <a:r>
              <a:rPr lang="ru-RU" sz="2700" dirty="0" err="1" smtClean="0">
                <a:solidFill>
                  <a:schemeClr val="tx1"/>
                </a:solidFill>
              </a:rPr>
              <a:t>Гласник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</a:rPr>
              <a:t>РС</a:t>
            </a:r>
            <a:r>
              <a:rPr lang="ru-RU" sz="2700" dirty="0" smtClean="0">
                <a:solidFill>
                  <a:schemeClr val="tx1"/>
                </a:solidFill>
              </a:rPr>
              <a:t>” </a:t>
            </a:r>
            <a:r>
              <a:rPr lang="ru-RU" sz="2700" dirty="0" err="1" smtClean="0">
                <a:solidFill>
                  <a:schemeClr val="tx1"/>
                </a:solidFill>
              </a:rPr>
              <a:t>бр</a:t>
            </a:r>
            <a:r>
              <a:rPr lang="ru-RU" sz="2700" dirty="0" smtClean="0">
                <a:solidFill>
                  <a:schemeClr val="tx1"/>
                </a:solidFill>
              </a:rPr>
              <a:t>. 61/2011. и 3/2012.)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4508500"/>
          </a:xfrm>
        </p:spPr>
        <p:txBody>
          <a:bodyPr/>
          <a:lstStyle/>
          <a:p>
            <a:pPr marL="0" algn="just">
              <a:spcBef>
                <a:spcPts val="0"/>
              </a:spcBef>
              <a:buFont typeface="Arial" charset="0"/>
              <a:buNone/>
              <a:defRPr/>
            </a:pPr>
            <a:r>
              <a:rPr lang="sr-Cyrl-CS" sz="1600" dirty="0" smtClean="0"/>
              <a:t>	</a:t>
            </a:r>
            <a:endParaRPr lang="sr-Latn-CS" sz="1600" dirty="0" smtClean="0"/>
          </a:p>
          <a:p>
            <a:pPr marL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/>
              <a:t>„11) </a:t>
            </a:r>
            <a:r>
              <a:rPr lang="ru-RU" sz="2000" dirty="0" err="1" smtClean="0"/>
              <a:t>овлашћена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организација</a:t>
            </a:r>
            <a:r>
              <a:rPr lang="ru-RU" sz="2000" dirty="0" smtClean="0"/>
              <a:t> </a:t>
            </a:r>
            <a:r>
              <a:rPr lang="ru-RU" sz="2000" dirty="0" err="1" smtClean="0"/>
              <a:t>јесте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привредно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друштво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односно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правно</a:t>
            </a:r>
            <a:r>
              <a:rPr lang="ru-RU" sz="2000" dirty="0" smtClean="0"/>
              <a:t> лице </a:t>
            </a:r>
            <a:r>
              <a:rPr lang="ru-RU" sz="2000" dirty="0" err="1" smtClean="0"/>
              <a:t>које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поседује</a:t>
            </a:r>
            <a:r>
              <a:rPr lang="ru-RU" sz="2000" dirty="0" smtClean="0"/>
              <a:t>  </a:t>
            </a:r>
            <a:r>
              <a:rPr lang="ru-RU" sz="2000" dirty="0" err="1" smtClean="0"/>
              <a:t>решење</a:t>
            </a:r>
            <a:r>
              <a:rPr lang="ru-RU" sz="2000" dirty="0" smtClean="0"/>
              <a:t> о </a:t>
            </a:r>
            <a:r>
              <a:rPr lang="ru-RU" sz="2000" dirty="0" err="1" smtClean="0"/>
              <a:t>испуњености</a:t>
            </a:r>
            <a:r>
              <a:rPr lang="ru-RU" sz="2000" dirty="0" smtClean="0"/>
              <a:t> </a:t>
            </a:r>
            <a:r>
              <a:rPr lang="ru-RU" sz="2000" dirty="0" err="1" smtClean="0"/>
              <a:t>услова</a:t>
            </a:r>
            <a:r>
              <a:rPr lang="ru-RU" sz="2000" dirty="0" smtClean="0"/>
              <a:t> (</a:t>
            </a:r>
            <a:r>
              <a:rPr lang="ru-RU" sz="2000" dirty="0" err="1" smtClean="0"/>
              <a:t>лиценцу</a:t>
            </a:r>
            <a:r>
              <a:rPr lang="ru-RU" sz="2000" dirty="0" smtClean="0"/>
              <a:t>) за </a:t>
            </a:r>
            <a:r>
              <a:rPr lang="ru-RU" sz="2000" dirty="0" err="1" smtClean="0"/>
              <a:t>издавање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енергетског</a:t>
            </a:r>
            <a:r>
              <a:rPr lang="ru-RU" sz="2000" dirty="0" smtClean="0"/>
              <a:t> </a:t>
            </a:r>
            <a:r>
              <a:rPr lang="ru-RU" sz="2000" dirty="0" err="1" smtClean="0"/>
              <a:t>пасоша</a:t>
            </a:r>
            <a:r>
              <a:rPr lang="ru-RU" sz="2000" dirty="0" smtClean="0"/>
              <a:t>”</a:t>
            </a:r>
          </a:p>
          <a:p>
            <a:pPr marL="0" algn="just">
              <a:spcBef>
                <a:spcPts val="0"/>
              </a:spcBef>
              <a:buFont typeface="Arial" charset="0"/>
              <a:buNone/>
              <a:defRPr/>
            </a:pPr>
            <a:endParaRPr lang="sr-Cyrl-CS" sz="2000" dirty="0" smtClean="0">
              <a:cs typeface="Arial" pitchFamily="34" charset="0"/>
            </a:endParaRPr>
          </a:p>
          <a:p>
            <a:pPr marL="0" algn="just">
              <a:spcBef>
                <a:spcPts val="0"/>
              </a:spcBef>
              <a:buFont typeface="Arial" charset="0"/>
              <a:buNone/>
              <a:defRPr/>
            </a:pPr>
            <a:r>
              <a:rPr lang="sr-Latn-CS" sz="2000" dirty="0" smtClean="0">
                <a:cs typeface="Arial" pitchFamily="34" charset="0"/>
              </a:rPr>
              <a:t>“12)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одговорни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инжењер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за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енергетску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ефикасност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зграда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smtClean="0">
                <a:cs typeface="Arial" pitchFamily="34" charset="0"/>
              </a:rPr>
              <a:t>(у </a:t>
            </a:r>
            <a:r>
              <a:rPr lang="ru-RU" sz="2000" dirty="0" err="1" smtClean="0">
                <a:cs typeface="Arial" pitchFamily="34" charset="0"/>
              </a:rPr>
              <a:t>даљем</a:t>
            </a:r>
            <a:r>
              <a:rPr lang="ru-RU" sz="2000" dirty="0" smtClean="0">
                <a:cs typeface="Arial" pitchFamily="34" charset="0"/>
              </a:rPr>
              <a:t> тексту: </a:t>
            </a:r>
            <a:r>
              <a:rPr lang="ru-RU" sz="2000" dirty="0" err="1" smtClean="0">
                <a:cs typeface="Arial" pitchFamily="34" charset="0"/>
              </a:rPr>
              <a:t>одговорни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 smtClean="0">
                <a:cs typeface="Arial" pitchFamily="34" charset="0"/>
              </a:rPr>
              <a:t>инжењер</a:t>
            </a:r>
            <a:r>
              <a:rPr lang="ru-RU" sz="2000" dirty="0" smtClean="0">
                <a:cs typeface="Arial" pitchFamily="34" charset="0"/>
              </a:rPr>
              <a:t> ЕЕ) </a:t>
            </a:r>
            <a:r>
              <a:rPr lang="ru-RU" sz="2000" dirty="0" err="1" smtClean="0">
                <a:cs typeface="Arial" pitchFamily="34" charset="0"/>
              </a:rPr>
              <a:t>је</a:t>
            </a:r>
            <a:r>
              <a:rPr lang="ru-RU" sz="2000" dirty="0" smtClean="0">
                <a:cs typeface="Arial" pitchFamily="34" charset="0"/>
              </a:rPr>
              <a:t> лице </a:t>
            </a:r>
            <a:r>
              <a:rPr lang="ru-RU" sz="2000" dirty="0" err="1" smtClean="0">
                <a:cs typeface="Arial" pitchFamily="34" charset="0"/>
              </a:rPr>
              <a:t>које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 smtClean="0">
                <a:cs typeface="Arial" pitchFamily="34" charset="0"/>
              </a:rPr>
              <a:t>израђује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 smtClean="0">
                <a:cs typeface="Arial" pitchFamily="34" charset="0"/>
              </a:rPr>
              <a:t>елаборате</a:t>
            </a:r>
            <a:r>
              <a:rPr lang="ru-RU" sz="2000" dirty="0" smtClean="0">
                <a:cs typeface="Arial" pitchFamily="34" charset="0"/>
              </a:rPr>
              <a:t>, </a:t>
            </a:r>
            <a:r>
              <a:rPr lang="ru-RU" sz="2000" dirty="0" err="1" smtClean="0">
                <a:cs typeface="Arial" pitchFamily="34" charset="0"/>
              </a:rPr>
              <a:t>врши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 smtClean="0">
                <a:cs typeface="Arial" pitchFamily="34" charset="0"/>
              </a:rPr>
              <a:t>енергетски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 smtClean="0">
                <a:cs typeface="Arial" pitchFamily="34" charset="0"/>
              </a:rPr>
              <a:t>преглед</a:t>
            </a:r>
            <a:r>
              <a:rPr lang="ru-RU" sz="2000" dirty="0" smtClean="0">
                <a:cs typeface="Arial" pitchFamily="34" charset="0"/>
              </a:rPr>
              <a:t> и </a:t>
            </a:r>
            <a:r>
              <a:rPr lang="ru-RU" sz="2000" dirty="0" err="1" smtClean="0">
                <a:cs typeface="Arial" pitchFamily="34" charset="0"/>
              </a:rPr>
              <a:t>учествује</a:t>
            </a:r>
            <a:r>
              <a:rPr lang="ru-RU" sz="2000" dirty="0" smtClean="0">
                <a:cs typeface="Arial" pitchFamily="34" charset="0"/>
              </a:rPr>
              <a:t> у </a:t>
            </a:r>
            <a:r>
              <a:rPr lang="ru-RU" sz="2000" dirty="0" err="1" smtClean="0">
                <a:cs typeface="Arial" pitchFamily="34" charset="0"/>
              </a:rPr>
              <a:t>енергетској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 smtClean="0">
                <a:cs typeface="Arial" pitchFamily="34" charset="0"/>
              </a:rPr>
              <a:t>сертификацији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 smtClean="0">
                <a:cs typeface="Arial" pitchFamily="34" charset="0"/>
              </a:rPr>
              <a:t>зграда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и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које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поседује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лиценцу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за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енергетску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сертификацију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зграда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smtClean="0">
                <a:cs typeface="Arial" pitchFamily="34" charset="0"/>
              </a:rPr>
              <a:t>на </a:t>
            </a:r>
            <a:r>
              <a:rPr lang="ru-RU" sz="2000" dirty="0" err="1" smtClean="0">
                <a:cs typeface="Arial" pitchFamily="34" charset="0"/>
              </a:rPr>
              <a:t>чије</a:t>
            </a:r>
            <a:r>
              <a:rPr lang="ru-RU" sz="2000" dirty="0" smtClean="0">
                <a:cs typeface="Arial" pitchFamily="34" charset="0"/>
              </a:rPr>
              <a:t> се </a:t>
            </a:r>
            <a:r>
              <a:rPr lang="ru-RU" sz="2000" dirty="0" err="1" smtClean="0">
                <a:cs typeface="Arial" pitchFamily="34" charset="0"/>
              </a:rPr>
              <a:t>издавање</a:t>
            </a:r>
            <a:r>
              <a:rPr lang="ru-RU" sz="2000" dirty="0" smtClean="0">
                <a:cs typeface="Arial" pitchFamily="34" charset="0"/>
              </a:rPr>
              <a:t> и </a:t>
            </a:r>
            <a:r>
              <a:rPr lang="ru-RU" sz="2000" dirty="0" err="1" smtClean="0">
                <a:cs typeface="Arial" pitchFamily="34" charset="0"/>
              </a:rPr>
              <a:t>одузимање</a:t>
            </a:r>
            <a:r>
              <a:rPr lang="ru-RU" sz="2000" dirty="0" smtClean="0">
                <a:cs typeface="Arial" pitchFamily="34" charset="0"/>
              </a:rPr>
              <a:t> сходно </a:t>
            </a:r>
            <a:r>
              <a:rPr lang="ru-RU" sz="2000" dirty="0" err="1" smtClean="0">
                <a:cs typeface="Arial" pitchFamily="34" charset="0"/>
              </a:rPr>
              <a:t>примењују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 smtClean="0">
                <a:cs typeface="Arial" pitchFamily="34" charset="0"/>
              </a:rPr>
              <a:t>одредбе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 smtClean="0">
                <a:cs typeface="Arial" pitchFamily="34" charset="0"/>
              </a:rPr>
              <a:t>Правилника</a:t>
            </a:r>
            <a:r>
              <a:rPr lang="ru-RU" sz="2000" dirty="0" smtClean="0">
                <a:cs typeface="Arial" pitchFamily="34" charset="0"/>
              </a:rPr>
              <a:t> о </a:t>
            </a:r>
            <a:r>
              <a:rPr lang="ru-RU" sz="2000" dirty="0" err="1" smtClean="0">
                <a:cs typeface="Arial" pitchFamily="34" charset="0"/>
              </a:rPr>
              <a:t>условима</a:t>
            </a:r>
            <a:r>
              <a:rPr lang="ru-RU" sz="2000" dirty="0" smtClean="0">
                <a:cs typeface="Arial" pitchFamily="34" charset="0"/>
              </a:rPr>
              <a:t> и поступку за </a:t>
            </a:r>
            <a:r>
              <a:rPr lang="ru-RU" sz="2000" dirty="0" err="1" smtClean="0">
                <a:cs typeface="Arial" pitchFamily="34" charset="0"/>
              </a:rPr>
              <a:t>издавање</a:t>
            </a:r>
            <a:r>
              <a:rPr lang="ru-RU" sz="2000" dirty="0" smtClean="0">
                <a:cs typeface="Arial" pitchFamily="34" charset="0"/>
              </a:rPr>
              <a:t> и </a:t>
            </a:r>
            <a:r>
              <a:rPr lang="ru-RU" sz="2000" dirty="0" err="1" smtClean="0">
                <a:cs typeface="Arial" pitchFamily="34" charset="0"/>
              </a:rPr>
              <a:t>одузимање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 smtClean="0">
                <a:cs typeface="Arial" pitchFamily="34" charset="0"/>
              </a:rPr>
              <a:t>лиценце</a:t>
            </a:r>
            <a:r>
              <a:rPr lang="ru-RU" sz="2000" dirty="0" smtClean="0">
                <a:cs typeface="Arial" pitchFamily="34" charset="0"/>
              </a:rPr>
              <a:t> за </a:t>
            </a:r>
            <a:r>
              <a:rPr lang="ru-RU" sz="2000" dirty="0" err="1" smtClean="0">
                <a:cs typeface="Arial" pitchFamily="34" charset="0"/>
              </a:rPr>
              <a:t>одговорног</a:t>
            </a:r>
            <a:r>
              <a:rPr lang="ru-RU" sz="2000" dirty="0" smtClean="0">
                <a:cs typeface="Arial" pitchFamily="34" charset="0"/>
              </a:rPr>
              <a:t> урбанисту, </a:t>
            </a:r>
            <a:r>
              <a:rPr lang="ru-RU" sz="2000" dirty="0" err="1" smtClean="0">
                <a:cs typeface="Arial" pitchFamily="34" charset="0"/>
              </a:rPr>
              <a:t>пројектанта,извођача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 smtClean="0">
                <a:cs typeface="Arial" pitchFamily="34" charset="0"/>
              </a:rPr>
              <a:t>радова</a:t>
            </a:r>
            <a:r>
              <a:rPr lang="ru-RU" sz="2000" dirty="0" smtClean="0">
                <a:cs typeface="Arial" pitchFamily="34" charset="0"/>
              </a:rPr>
              <a:t>, </a:t>
            </a:r>
            <a:r>
              <a:rPr lang="ru-RU" sz="2000" dirty="0" err="1" smtClean="0">
                <a:cs typeface="Arial" pitchFamily="34" charset="0"/>
              </a:rPr>
              <a:t>као</a:t>
            </a:r>
            <a:r>
              <a:rPr lang="ru-RU" sz="2000" dirty="0" smtClean="0">
                <a:cs typeface="Arial" pitchFamily="34" charset="0"/>
              </a:rPr>
              <a:t> и за </a:t>
            </a:r>
            <a:r>
              <a:rPr lang="ru-RU" sz="2000" dirty="0" err="1" smtClean="0">
                <a:cs typeface="Arial" pitchFamily="34" charset="0"/>
              </a:rPr>
              <a:t>одговорног</a:t>
            </a:r>
            <a:r>
              <a:rPr lang="ru-RU" sz="2000" dirty="0" smtClean="0">
                <a:cs typeface="Arial" pitchFamily="34" charset="0"/>
              </a:rPr>
              <a:t> планера ("</a:t>
            </a:r>
            <a:r>
              <a:rPr lang="ru-RU" sz="2000" dirty="0" err="1" smtClean="0">
                <a:cs typeface="Arial" pitchFamily="34" charset="0"/>
              </a:rPr>
              <a:t>Службени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 smtClean="0">
                <a:cs typeface="Arial" pitchFamily="34" charset="0"/>
              </a:rPr>
              <a:t>гласник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 err="1" smtClean="0">
                <a:cs typeface="Arial" pitchFamily="34" charset="0"/>
              </a:rPr>
              <a:t>РС</a:t>
            </a:r>
            <a:r>
              <a:rPr lang="ru-RU" sz="2000" dirty="0" smtClean="0">
                <a:cs typeface="Arial" pitchFamily="34" charset="0"/>
              </a:rPr>
              <a:t>", </a:t>
            </a:r>
            <a:r>
              <a:rPr lang="ru-RU" sz="2000" dirty="0" err="1" smtClean="0">
                <a:cs typeface="Arial" pitchFamily="34" charset="0"/>
              </a:rPr>
              <a:t>бр</a:t>
            </a:r>
            <a:r>
              <a:rPr lang="ru-RU" sz="2000" dirty="0" smtClean="0">
                <a:cs typeface="Arial" pitchFamily="34" charset="0"/>
              </a:rPr>
              <a:t>. 116/04 и 69/06);“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92101"/>
            <a:ext cx="8229600" cy="17287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r-Cyrl-CS" sz="2700" b="1" dirty="0" smtClean="0">
                <a:solidFill>
                  <a:schemeClr val="tx1"/>
                </a:solidFill>
              </a:rPr>
              <a:t>ПРАВИЛНИК О УСЛОВИМА, ПРОГРАМУ И НАЧИНУ ПОЛАГАЊА СТРУЧНОГ ИСПИТА У ОБЛАСТИ ПРОСТОРНОГ И УРБАНИСТИЧКОГ ПЛАНИРАЊА, ИЗРАДЕ ТЕХНИЧКЕ ДОКУМЕНТАЦИЈЕ И ГРАЂЕЊА</a:t>
            </a:r>
            <a:r>
              <a:rPr lang="sr-Cyrl-CS" sz="2000" dirty="0" smtClean="0">
                <a:solidFill>
                  <a:schemeClr val="tx1"/>
                </a:solidFill>
              </a:rPr>
              <a:t/>
            </a:r>
            <a:br>
              <a:rPr lang="sr-Cyrl-CS" sz="2000" dirty="0" smtClean="0">
                <a:solidFill>
                  <a:schemeClr val="tx1"/>
                </a:solidFill>
              </a:rPr>
            </a:br>
            <a:r>
              <a:rPr lang="sr-Cyrl-CS" sz="2700" dirty="0" smtClean="0">
                <a:solidFill>
                  <a:schemeClr val="tx1"/>
                </a:solidFill>
                <a:effectLst/>
              </a:rPr>
              <a:t>(“Сл.</a:t>
            </a:r>
            <a:r>
              <a:rPr lang="sr-Latn-CS" sz="2700" dirty="0" smtClean="0">
                <a:solidFill>
                  <a:schemeClr val="tx1"/>
                </a:solidFill>
                <a:effectLst/>
              </a:rPr>
              <a:t> </a:t>
            </a:r>
            <a:r>
              <a:rPr lang="sr-Cyrl-CS" sz="2700" dirty="0" smtClean="0">
                <a:solidFill>
                  <a:schemeClr val="tx1"/>
                </a:solidFill>
                <a:effectLst/>
              </a:rPr>
              <a:t>Гласник РС”, бр.</a:t>
            </a:r>
            <a:r>
              <a:rPr lang="sr-Latn-CS" sz="2700" dirty="0" smtClean="0">
                <a:solidFill>
                  <a:schemeClr val="tx1"/>
                </a:solidFill>
                <a:effectLst/>
              </a:rPr>
              <a:t> </a:t>
            </a:r>
            <a:r>
              <a:rPr lang="sr-Cyrl-CS" sz="2700" dirty="0" smtClean="0">
                <a:solidFill>
                  <a:schemeClr val="tx1"/>
                </a:solidFill>
                <a:effectLst/>
              </a:rPr>
              <a:t>4/2010, 21/2010 и 14/2012)</a:t>
            </a:r>
            <a:endParaRPr lang="en-US" sz="27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450850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Font typeface="Arial" charset="0"/>
              <a:buNone/>
              <a:defRPr/>
            </a:pPr>
            <a:r>
              <a:rPr lang="sr-Cyrl-CS" sz="1600" dirty="0" smtClean="0"/>
              <a:t>	</a:t>
            </a:r>
            <a:endParaRPr lang="sr-Latn-CS" sz="1600" dirty="0" smtClean="0"/>
          </a:p>
          <a:p>
            <a:pPr marL="0" algn="just">
              <a:spcBef>
                <a:spcPts val="0"/>
              </a:spcBef>
              <a:buFont typeface="Arial" charset="0"/>
              <a:buNone/>
              <a:defRPr/>
            </a:pPr>
            <a:endParaRPr lang="sr-Latn-CS" sz="2000" dirty="0" smtClean="0"/>
          </a:p>
          <a:p>
            <a:pPr marL="0" algn="just">
              <a:spcBef>
                <a:spcPts val="0"/>
              </a:spcBef>
              <a:buFont typeface="Arial" charset="0"/>
              <a:buNone/>
              <a:defRPr/>
            </a:pPr>
            <a:r>
              <a:rPr lang="sr-Latn-CS" sz="2000" dirty="0" smtClean="0">
                <a:cs typeface="Arial" pitchFamily="34" charset="0"/>
              </a:rPr>
              <a:t>-  </a:t>
            </a:r>
            <a:r>
              <a:rPr lang="sr-Cyrl-CS" sz="2000" dirty="0" smtClean="0">
                <a:cs typeface="Arial" pitchFamily="34" charset="0"/>
              </a:rPr>
              <a:t>Чланом 2. овог Правилника предвиђено је да право на полагање стручног испита за одговорног инжењера за енергетску ефикасност имају лица са најмање четири године радног искуства у струци и која су завршила обуку из области енергетске ефикасности зграда, </a:t>
            </a:r>
            <a:r>
              <a:rPr lang="sr-Cyrl-CS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у складу са програмом Инжењерске коморе Србије.</a:t>
            </a:r>
          </a:p>
          <a:p>
            <a:pPr marL="0" algn="just">
              <a:spcBef>
                <a:spcPts val="0"/>
              </a:spcBef>
              <a:buFont typeface="Arial" charset="0"/>
              <a:buNone/>
              <a:defRPr/>
            </a:pPr>
            <a:endParaRPr lang="sr-Latn-CS" sz="2000" dirty="0" smtClean="0">
              <a:cs typeface="Arial" pitchFamily="34" charset="0"/>
            </a:endParaRPr>
          </a:p>
          <a:p>
            <a:pPr marL="0" algn="just">
              <a:spcBef>
                <a:spcPts val="0"/>
              </a:spcBef>
              <a:buFont typeface="Arial" charset="0"/>
              <a:buNone/>
              <a:defRPr/>
            </a:pPr>
            <a:endParaRPr lang="sr-Cyrl-CS" sz="2000" dirty="0" smtClean="0">
              <a:cs typeface="Arial" pitchFamily="34" charset="0"/>
            </a:endParaRPr>
          </a:p>
          <a:p>
            <a:pPr marL="0" algn="just">
              <a:spcBef>
                <a:spcPts val="0"/>
              </a:spcBef>
              <a:buFont typeface="Arial" charset="0"/>
              <a:buNone/>
              <a:defRPr/>
            </a:pPr>
            <a:r>
              <a:rPr lang="sr-Latn-CS" sz="2000" dirty="0" smtClean="0">
                <a:cs typeface="Arial" pitchFamily="34" charset="0"/>
              </a:rPr>
              <a:t>-    </a:t>
            </a:r>
            <a:r>
              <a:rPr lang="sr-Cyrl-CS" sz="2000" dirty="0" smtClean="0">
                <a:cs typeface="Arial" pitchFamily="34" charset="0"/>
              </a:rPr>
              <a:t>Чланом 15. овог Правилника предвиђено је да кандидат може приступити полагању посебног дела стручног испита ако је његов писани рад позитивно оцењен од стране испитивача, односно ако је </a:t>
            </a:r>
            <a:r>
              <a:rPr lang="sr-Cyrl-CS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доставио доказ да је завршио обуку из области енергетске ефикасности.</a:t>
            </a:r>
          </a:p>
          <a:p>
            <a:pPr>
              <a:buFont typeface="Arial" charset="0"/>
              <a:buNone/>
              <a:defRPr/>
            </a:pP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79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Обука</a:t>
            </a:r>
            <a:r>
              <a:rPr lang="ru-RU" sz="3600" b="1" dirty="0" smtClean="0">
                <a:solidFill>
                  <a:schemeClr val="tx1"/>
                </a:solidFill>
              </a:rPr>
              <a:t> из области </a:t>
            </a:r>
            <a:r>
              <a:rPr lang="ru-RU" sz="3600" b="1" dirty="0" err="1" smtClean="0">
                <a:solidFill>
                  <a:schemeClr val="tx1"/>
                </a:solidFill>
              </a:rPr>
              <a:t>енергетске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ефикасности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зграда</a:t>
            </a:r>
            <a:endParaRPr lang="sr-Latn-C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8928992" cy="3888432"/>
          </a:xfrm>
        </p:spPr>
        <p:txBody>
          <a:bodyPr>
            <a:normAutofit/>
          </a:bodyPr>
          <a:lstStyle/>
          <a:p>
            <a:pPr marL="365125" indent="-11113" algn="just">
              <a:buNone/>
            </a:pPr>
            <a:r>
              <a:rPr lang="sr-Cyrl-CS" sz="2300" dirty="0" smtClean="0"/>
              <a:t>Инжењерска комора Србије је овлашћена да спроводи обуку и полагање стручних испита из области енергетске ефикасности зграда. </a:t>
            </a:r>
          </a:p>
          <a:p>
            <a:pPr marL="365125" indent="-11113" algn="just">
              <a:buNone/>
            </a:pPr>
            <a:endParaRPr lang="sr-Cyrl-CS" sz="2300" dirty="0" smtClean="0"/>
          </a:p>
          <a:p>
            <a:pPr marL="365125" indent="-11113" algn="just">
              <a:buNone/>
            </a:pPr>
            <a:r>
              <a:rPr lang="sr-Cyrl-CS" sz="2300" dirty="0" smtClean="0"/>
              <a:t>Управни одбор Инжењерске коморе Србије утврдио је програм обуке у трајању од </a:t>
            </a:r>
            <a:r>
              <a:rPr lang="sr-Cyrl-CS" sz="2300" b="1" dirty="0" smtClean="0"/>
              <a:t>40</a:t>
            </a:r>
            <a:r>
              <a:rPr lang="sr-Cyrl-CS" sz="2300" dirty="0" smtClean="0"/>
              <a:t> часова,  коју је до сада успешно завршило </a:t>
            </a:r>
            <a:r>
              <a:rPr lang="sr-Cyrl-CS" sz="2300" b="1" dirty="0" smtClean="0"/>
              <a:t>1625</a:t>
            </a:r>
            <a:r>
              <a:rPr lang="sr-Cyrl-CS" sz="2300" dirty="0" smtClean="0"/>
              <a:t> кандидата.</a:t>
            </a:r>
          </a:p>
          <a:p>
            <a:pPr marL="365125" indent="-11113">
              <a:buNone/>
            </a:pPr>
            <a:endParaRPr lang="sr-Cyrl-CS" sz="2300" dirty="0" smtClean="0"/>
          </a:p>
          <a:p>
            <a:pPr marL="365125" indent="-3175">
              <a:buNone/>
            </a:pPr>
            <a:endParaRPr lang="sr-Cyrl-CS" sz="2300" dirty="0" smtClean="0"/>
          </a:p>
        </p:txBody>
      </p:sp>
      <p:pic>
        <p:nvPicPr>
          <p:cNvPr id="5" name="Picture 2" descr="http://www.ingkomora.rs/vesti/images/ee01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282" y="4602079"/>
            <a:ext cx="3204638" cy="212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://www.ingkomora.rs/vesti/images/ee06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291" y="4581128"/>
            <a:ext cx="3211141" cy="2134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79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Програм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обуке</a:t>
            </a:r>
            <a:r>
              <a:rPr lang="ru-RU" sz="3600" b="1" dirty="0" smtClean="0">
                <a:solidFill>
                  <a:schemeClr val="tx1"/>
                </a:solidFill>
              </a:rPr>
              <a:t> из области </a:t>
            </a:r>
            <a:r>
              <a:rPr lang="ru-RU" sz="3600" b="1" dirty="0" err="1" smtClean="0">
                <a:solidFill>
                  <a:schemeClr val="tx1"/>
                </a:solidFill>
              </a:rPr>
              <a:t>енергетске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ефикасности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зграда</a:t>
            </a:r>
            <a:endParaRPr lang="sr-Latn-C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605464" cy="4968552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1  </a:t>
            </a:r>
            <a:r>
              <a:rPr lang="sr-Cyrl-CS" sz="4800" dirty="0" smtClean="0"/>
              <a:t>Појам енергетског </a:t>
            </a:r>
            <a:r>
              <a:rPr lang="sr-Cyrl-CS" sz="4800" dirty="0" err="1" smtClean="0"/>
              <a:t>сертификата</a:t>
            </a:r>
            <a:r>
              <a:rPr lang="sr-Cyrl-CS" sz="4800" dirty="0" smtClean="0"/>
              <a:t> и његова улога, Законска регулатива (2 часа)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2 </a:t>
            </a:r>
            <a:r>
              <a:rPr lang="sr-Cyrl-CS" sz="4800" dirty="0" smtClean="0"/>
              <a:t>Општи услови за постизање енергетске ефикасности зграда  (2 часа)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3 </a:t>
            </a:r>
            <a:r>
              <a:rPr lang="sr-Cyrl-CS" sz="4800" dirty="0" smtClean="0"/>
              <a:t>Урбанистички параметри за постизање енергетске ефикасности зграда  (1 час)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4 </a:t>
            </a:r>
            <a:r>
              <a:rPr lang="sr-Cyrl-CS" sz="4800" dirty="0" smtClean="0"/>
              <a:t>Архитектонски параметри за постизање енергетске ефикасности зграда  (3 часа)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5 </a:t>
            </a:r>
            <a:r>
              <a:rPr lang="sr-Cyrl-CS" sz="4800" dirty="0" smtClean="0"/>
              <a:t>Услови грађевинске физике  (3 часа)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6 </a:t>
            </a:r>
            <a:r>
              <a:rPr lang="sr-Cyrl-CS" sz="4800" dirty="0" smtClean="0"/>
              <a:t>Грађевински материјали и склопови  (1 час)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7 </a:t>
            </a:r>
            <a:r>
              <a:rPr lang="sr-Cyrl-CS" sz="4800" dirty="0" smtClean="0"/>
              <a:t>Пасивни и активни соларни системи  (2 часа)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8 </a:t>
            </a:r>
            <a:r>
              <a:rPr lang="sr-Cyrl-CS" sz="4800" dirty="0" smtClean="0"/>
              <a:t>Основе енергетског билансирања зграде (2 часа)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9.1 </a:t>
            </a:r>
            <a:r>
              <a:rPr lang="sr-Cyrl-CS" sz="4800" dirty="0" smtClean="0"/>
              <a:t>Уређаји и опрема система грејања (2 часа) 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9.2 </a:t>
            </a:r>
            <a:r>
              <a:rPr lang="sr-Cyrl-CS" sz="4800" dirty="0" smtClean="0"/>
              <a:t>Даљинско снабдевање топлотом  и припрема </a:t>
            </a:r>
            <a:r>
              <a:rPr lang="sr-Cyrl-CS" sz="4800" dirty="0" err="1" smtClean="0"/>
              <a:t>СТВ</a:t>
            </a:r>
            <a:r>
              <a:rPr lang="sr-Cyrl-CS" sz="4800" dirty="0" smtClean="0"/>
              <a:t> (2 часа) 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10 </a:t>
            </a:r>
            <a:r>
              <a:rPr lang="sr-Cyrl-CS" sz="4800" dirty="0" smtClean="0"/>
              <a:t>Ефикасност система за централно грејање и регулација (2 часа) 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11.1 </a:t>
            </a:r>
            <a:r>
              <a:rPr lang="sr-Cyrl-CS" sz="4800" dirty="0" smtClean="0"/>
              <a:t>Енергетски преглед система грејања (1 час) 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11.2 </a:t>
            </a:r>
            <a:r>
              <a:rPr lang="sr-Cyrl-CS" sz="4800" dirty="0" smtClean="0"/>
              <a:t>Мерење утрошене топлоте за грејање (1 час)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12 </a:t>
            </a:r>
            <a:r>
              <a:rPr lang="sr-Cyrl-CS" sz="4800" dirty="0" smtClean="0"/>
              <a:t>Методологија прорачуна потребне годишње енергије (2 часа) 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13  </a:t>
            </a:r>
            <a:r>
              <a:rPr lang="sr-Cyrl-CS" sz="4800" dirty="0" smtClean="0"/>
              <a:t>Електроенергетски системи  у зградама- Мере уштеде енергије  (4 часа) 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14.1 </a:t>
            </a:r>
            <a:r>
              <a:rPr lang="sr-Cyrl-CS" sz="4800" dirty="0" smtClean="0"/>
              <a:t>Пример израде Елабората </a:t>
            </a:r>
            <a:r>
              <a:rPr lang="sr-Cyrl-CS" sz="4800" dirty="0" err="1" smtClean="0"/>
              <a:t>ЕЕ</a:t>
            </a:r>
            <a:r>
              <a:rPr lang="sr-Cyrl-CS" sz="4800" dirty="0" smtClean="0"/>
              <a:t> и Енергетског пасоша постојеће стамбене зграде (5 часова) 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14.2 </a:t>
            </a:r>
            <a:r>
              <a:rPr lang="sr-Cyrl-CS" sz="4800" dirty="0" smtClean="0"/>
              <a:t>Мере за унапређење енергетске ефикасности зграда (1 час) 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14.3 </a:t>
            </a:r>
            <a:r>
              <a:rPr lang="sr-Cyrl-CS" sz="4800" dirty="0" smtClean="0"/>
              <a:t>Мере за унапређење енергетске ефикасности система грејања (1 час) </a:t>
            </a:r>
            <a:endParaRPr lang="sr-Latn-CS" sz="4800" dirty="0" smtClean="0"/>
          </a:p>
          <a:p>
            <a:pPr>
              <a:spcAft>
                <a:spcPts val="600"/>
              </a:spcAft>
              <a:buNone/>
            </a:pPr>
            <a:r>
              <a:rPr lang="sr-Cyrl-CS" sz="4800" b="1" dirty="0" err="1" smtClean="0"/>
              <a:t>ТП</a:t>
            </a:r>
            <a:r>
              <a:rPr lang="sr-Cyrl-CS" sz="4800" b="1" dirty="0" smtClean="0"/>
              <a:t> 14.4 </a:t>
            </a:r>
            <a:r>
              <a:rPr lang="sr-Cyrl-CS" sz="4800" dirty="0" smtClean="0"/>
              <a:t>Примери прорачуна индикатора енергетске ефикасности зграда (3 часа) </a:t>
            </a:r>
            <a:r>
              <a:rPr lang="en-US" sz="4800" dirty="0" smtClean="0"/>
              <a:t> </a:t>
            </a:r>
            <a:endParaRPr lang="sr-Latn-CS" sz="4800" dirty="0" smtClean="0"/>
          </a:p>
          <a:p>
            <a:pPr marL="365125" indent="-11113">
              <a:buNone/>
            </a:pPr>
            <a:endParaRPr lang="sr-Cyrl-CS" sz="2300" dirty="0" smtClean="0"/>
          </a:p>
          <a:p>
            <a:pPr marL="365125" indent="-3175">
              <a:buNone/>
            </a:pPr>
            <a:endParaRPr lang="sr-Cyrl-C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77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>
                <a:solidFill>
                  <a:schemeClr val="tx1"/>
                </a:solidFill>
              </a:rPr>
              <a:t>Стручни испит из области </a:t>
            </a:r>
            <a:r>
              <a:rPr lang="sr-Cyrl-CS" sz="3600" b="1" dirty="0" err="1" smtClean="0">
                <a:solidFill>
                  <a:schemeClr val="tx1"/>
                </a:solidFill>
              </a:rPr>
              <a:t>ЕЕ</a:t>
            </a:r>
            <a:endParaRPr lang="sr-Latn-C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204864"/>
            <a:ext cx="8928992" cy="3888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CS" sz="2300" dirty="0" smtClean="0"/>
              <a:t>У оквиру стручног испита из области енергетске ефикасности зграда, кандидати након успешно завршене обуке, израђују елаборат и полажу испит.</a:t>
            </a:r>
          </a:p>
          <a:p>
            <a:pPr algn="ctr">
              <a:buNone/>
            </a:pPr>
            <a:endParaRPr lang="sr-Cyrl-CS" sz="2300" dirty="0" smtClean="0"/>
          </a:p>
          <a:p>
            <a:pPr algn="ctr">
              <a:buNone/>
            </a:pPr>
            <a:r>
              <a:rPr lang="sr-Cyrl-CS" sz="2300" dirty="0" smtClean="0"/>
              <a:t>Стручни испити су до сада спроведени у четири </a:t>
            </a:r>
            <a:r>
              <a:rPr lang="sr-Cyrl-CS" sz="2300" dirty="0" err="1" smtClean="0"/>
              <a:t>рока</a:t>
            </a:r>
            <a:r>
              <a:rPr lang="sr-Cyrl-CS" sz="2300" dirty="0" smtClean="0"/>
              <a:t>, испит је положило </a:t>
            </a:r>
            <a:r>
              <a:rPr lang="sr-Cyrl-CS" sz="2300" b="1" dirty="0" smtClean="0"/>
              <a:t>1273 </a:t>
            </a:r>
            <a:r>
              <a:rPr lang="sr-Cyrl-CS" sz="2300" dirty="0" smtClean="0"/>
              <a:t>кандидата.</a:t>
            </a:r>
          </a:p>
          <a:p>
            <a:pPr algn="ctr">
              <a:buNone/>
            </a:pPr>
            <a:endParaRPr lang="sr-Cyrl-CS" sz="2300" dirty="0" smtClean="0"/>
          </a:p>
          <a:p>
            <a:pPr algn="ctr">
              <a:buNone/>
            </a:pPr>
            <a:r>
              <a:rPr lang="sr-Cyrl-CS" sz="2300" dirty="0" smtClean="0"/>
              <a:t>У току је пети – новембарски испитни рок.</a:t>
            </a:r>
            <a:endParaRPr lang="sr-Latn-CS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60930"/>
            <a:ext cx="2448272" cy="345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388" y="594554"/>
            <a:ext cx="896461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kern="0" dirty="0" err="1" smtClean="0">
                <a:latin typeface="+mj-lt"/>
                <a:ea typeface="+mj-ea"/>
                <a:cs typeface="+mj-cs"/>
              </a:rPr>
              <a:t>Одговорност</a:t>
            </a:r>
            <a:r>
              <a:rPr lang="ru-RU" sz="36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3600" b="1" kern="0" dirty="0" err="1" smtClean="0">
                <a:latin typeface="+mj-lt"/>
                <a:ea typeface="+mj-ea"/>
                <a:cs typeface="+mj-cs"/>
              </a:rPr>
              <a:t>инжењера</a:t>
            </a:r>
            <a:r>
              <a:rPr lang="ru-RU" sz="3600" b="1" kern="0" dirty="0" smtClean="0">
                <a:latin typeface="+mj-lt"/>
                <a:ea typeface="+mj-ea"/>
                <a:cs typeface="+mj-cs"/>
              </a:rPr>
              <a:t> у поступку </a:t>
            </a:r>
            <a:r>
              <a:rPr lang="ru-RU" sz="3600" b="1" kern="0" dirty="0" err="1" smtClean="0">
                <a:latin typeface="+mj-lt"/>
                <a:ea typeface="+mj-ea"/>
                <a:cs typeface="+mj-cs"/>
              </a:rPr>
              <a:t>издавања</a:t>
            </a:r>
            <a:r>
              <a:rPr lang="ru-RU" sz="36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3600" b="1" kern="0" dirty="0" err="1" smtClean="0">
                <a:latin typeface="+mj-lt"/>
                <a:ea typeface="+mj-ea"/>
                <a:cs typeface="+mj-cs"/>
              </a:rPr>
              <a:t>енергетског</a:t>
            </a:r>
            <a:r>
              <a:rPr lang="ru-RU" sz="36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3600" b="1" kern="0" dirty="0" err="1" smtClean="0">
                <a:latin typeface="+mj-lt"/>
                <a:ea typeface="+mj-ea"/>
                <a:cs typeface="+mj-cs"/>
              </a:rPr>
              <a:t>пасоша</a:t>
            </a:r>
            <a:r>
              <a:rPr lang="sr-Cyrl-CS" sz="3600" b="1" kern="0" dirty="0">
                <a:latin typeface="+mj-lt"/>
                <a:ea typeface="+mj-ea"/>
                <a:cs typeface="+mj-cs"/>
              </a:rPr>
              <a:t/>
            </a:r>
            <a:br>
              <a:rPr lang="sr-Cyrl-CS" sz="3600" b="1" kern="0" dirty="0">
                <a:latin typeface="+mj-lt"/>
                <a:ea typeface="+mj-ea"/>
                <a:cs typeface="+mj-cs"/>
              </a:rPr>
            </a:br>
            <a:endParaRPr lang="en-US" sz="36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997839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sr-Cyrl-CS" sz="2000" dirty="0" smtClean="0">
                <a:solidFill>
                  <a:srgbClr val="000000"/>
                </a:solidFill>
              </a:rPr>
              <a:t>Лиценца одговорног инжењера за енергетску ефикасност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sr-Latn-CS" sz="2000" dirty="0" smtClean="0">
                <a:solidFill>
                  <a:srgbClr val="000000"/>
                </a:solidFill>
              </a:rPr>
              <a:t>зграда </a:t>
            </a:r>
            <a:r>
              <a:rPr lang="sr-Cyrl-CS" sz="2000" dirty="0" smtClean="0">
                <a:solidFill>
                  <a:srgbClr val="000000"/>
                </a:solidFill>
              </a:rPr>
              <a:t>доказује оспособљеност </a:t>
            </a:r>
            <a:r>
              <a:rPr lang="en-US" sz="2000" dirty="0" err="1" smtClean="0">
                <a:solidFill>
                  <a:srgbClr val="000000"/>
                </a:solidFill>
              </a:rPr>
              <a:t>за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sr-Cyrl-CS" sz="2000" dirty="0" smtClean="0">
                <a:solidFill>
                  <a:srgbClr val="000000"/>
                </a:solidFill>
              </a:rPr>
              <a:t>израду елабората, вршење енергетских прегледа и учествовање у енергетској </a:t>
            </a:r>
            <a:r>
              <a:rPr lang="sr-Cyrl-CS" sz="2000" dirty="0" err="1" smtClean="0">
                <a:solidFill>
                  <a:srgbClr val="000000"/>
                </a:solidFill>
              </a:rPr>
              <a:t>сертификацији</a:t>
            </a:r>
            <a:r>
              <a:rPr lang="sr-Cyrl-CS" sz="2000" dirty="0" smtClean="0">
                <a:solidFill>
                  <a:srgbClr val="000000"/>
                </a:solidFill>
              </a:rPr>
              <a:t> зграда. </a:t>
            </a:r>
          </a:p>
          <a:p>
            <a:pPr algn="just" eaLnBrk="0" hangingPunct="0"/>
            <a:endParaRPr lang="sr-Cyrl-CS" sz="2000" b="1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sr-Cyrl-CS" sz="2000" b="1" dirty="0" smtClean="0">
                <a:solidFill>
                  <a:srgbClr val="000000"/>
                </a:solidFill>
              </a:rPr>
              <a:t>Лиценцу за одговорног инжењера </a:t>
            </a:r>
            <a:r>
              <a:rPr lang="sr-Cyrl-CS" sz="2000" b="1" dirty="0" err="1" smtClean="0">
                <a:solidFill>
                  <a:srgbClr val="000000"/>
                </a:solidFill>
              </a:rPr>
              <a:t>ЕЕ</a:t>
            </a:r>
            <a:r>
              <a:rPr lang="sr-Cyrl-CS" sz="2000" b="1" dirty="0" smtClean="0">
                <a:solidFill>
                  <a:srgbClr val="000000"/>
                </a:solidFill>
              </a:rPr>
              <a:t> издаје </a:t>
            </a:r>
          </a:p>
          <a:p>
            <a:pPr algn="just" eaLnBrk="0" hangingPunct="0"/>
            <a:r>
              <a:rPr lang="sr-Cyrl-CS" sz="2000" b="1" dirty="0" smtClean="0">
                <a:solidFill>
                  <a:srgbClr val="000000"/>
                </a:solidFill>
              </a:rPr>
              <a:t>Инжењерска комора Србије.</a:t>
            </a:r>
          </a:p>
          <a:p>
            <a:pPr algn="just" eaLnBrk="0" hangingPunct="0"/>
            <a:endParaRPr lang="sr-Cyrl-CS" sz="2000" b="1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sr-Cyrl-CS" sz="2000" dirty="0" smtClean="0"/>
              <a:t>До сада је лиценциран </a:t>
            </a:r>
            <a:r>
              <a:rPr lang="sr-Cyrl-CS" sz="2000" b="1" dirty="0" smtClean="0"/>
              <a:t>1031</a:t>
            </a:r>
            <a:r>
              <a:rPr lang="sr-Cyrl-CS" sz="2000" dirty="0" smtClean="0"/>
              <a:t> инжењер.</a:t>
            </a:r>
            <a:endParaRPr lang="sr-Cyrl-C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3080" y="476672"/>
            <a:ext cx="2636712" cy="936104"/>
            <a:chOff x="1361804" y="4071"/>
            <a:chExt cx="2240194" cy="1344116"/>
          </a:xfrm>
          <a:solidFill>
            <a:srgbClr val="FFC000"/>
          </a:solidFill>
        </p:grpSpPr>
        <p:sp>
          <p:nvSpPr>
            <p:cNvPr id="6" name="Rounded Rectangle 5"/>
            <p:cNvSpPr/>
            <p:nvPr/>
          </p:nvSpPr>
          <p:spPr>
            <a:xfrm>
              <a:off x="1361804" y="4071"/>
              <a:ext cx="2240194" cy="13441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460727" y="43439"/>
              <a:ext cx="2048310" cy="12653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x-none" sz="1200" b="1">
                  <a:solidFill>
                    <a:srgbClr val="003300"/>
                  </a:solidFill>
                </a:rPr>
                <a:t>Министарство </a:t>
              </a:r>
              <a:r>
                <a:rPr lang="sr-Cyrl-CS" sz="1200" b="1" dirty="0" smtClean="0">
                  <a:solidFill>
                    <a:srgbClr val="003300"/>
                  </a:solidFill>
                </a:rPr>
                <a:t>грађевинарства и урбанизма</a:t>
              </a:r>
              <a:endParaRPr lang="en-US" sz="1200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548296" y="1917096"/>
            <a:ext cx="1799552" cy="1295880"/>
            <a:chOff x="1308210" y="2608139"/>
            <a:chExt cx="2240194" cy="1344115"/>
          </a:xfrm>
          <a:solidFill>
            <a:srgbClr val="00B050"/>
          </a:solidFill>
        </p:grpSpPr>
        <p:sp>
          <p:nvSpPr>
            <p:cNvPr id="9" name="Rounded Rectangle 8"/>
            <p:cNvSpPr/>
            <p:nvPr/>
          </p:nvSpPr>
          <p:spPr>
            <a:xfrm>
              <a:off x="1308210" y="2608139"/>
              <a:ext cx="2240194" cy="134411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539614" y="2689275"/>
              <a:ext cx="1785094" cy="11882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x-none" sz="1200" b="1" dirty="0">
                  <a:solidFill>
                    <a:srgbClr val="003300"/>
                  </a:solidFill>
                </a:rPr>
                <a:t>Овлашћена организација за енергетску сертификацију зграда</a:t>
              </a:r>
              <a:endParaRPr lang="en-US" sz="1200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1259632" y="1196752"/>
            <a:ext cx="277785" cy="648071"/>
            <a:chOff x="2191925" y="1552493"/>
            <a:chExt cx="555568" cy="474921"/>
          </a:xfrm>
          <a:solidFill>
            <a:srgbClr val="FFC000"/>
          </a:solidFill>
        </p:grpSpPr>
        <p:sp>
          <p:nvSpPr>
            <p:cNvPr id="12" name="Right Arrow 11"/>
            <p:cNvSpPr/>
            <p:nvPr/>
          </p:nvSpPr>
          <p:spPr>
            <a:xfrm rot="5400000">
              <a:off x="2232248" y="1512170"/>
              <a:ext cx="474921" cy="55556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/>
            <p:cNvSpPr/>
            <p:nvPr/>
          </p:nvSpPr>
          <p:spPr>
            <a:xfrm rot="5400000">
              <a:off x="2303486" y="1552046"/>
              <a:ext cx="332445" cy="333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500"/>
            </a:p>
          </p:txBody>
        </p:sp>
      </p:grpSp>
      <p:sp>
        <p:nvSpPr>
          <p:cNvPr id="21" name="Right Arrow 20"/>
          <p:cNvSpPr/>
          <p:nvPr/>
        </p:nvSpPr>
        <p:spPr bwMode="auto">
          <a:xfrm>
            <a:off x="2744788" y="3040633"/>
            <a:ext cx="981075" cy="244475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Right Arrow 23"/>
          <p:cNvSpPr/>
          <p:nvPr/>
        </p:nvSpPr>
        <p:spPr bwMode="auto">
          <a:xfrm>
            <a:off x="2744788" y="2464371"/>
            <a:ext cx="982662" cy="244475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744788" y="1751583"/>
            <a:ext cx="981075" cy="331788"/>
            <a:chOff x="1994790" y="1552493"/>
            <a:chExt cx="949839" cy="376354"/>
          </a:xfrm>
        </p:grpSpPr>
        <p:sp>
          <p:nvSpPr>
            <p:cNvPr id="27" name="Right Arrow 26"/>
            <p:cNvSpPr/>
            <p:nvPr/>
          </p:nvSpPr>
          <p:spPr>
            <a:xfrm>
              <a:off x="1994790" y="1651534"/>
              <a:ext cx="949839" cy="27731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4"/>
            <p:cNvSpPr/>
            <p:nvPr/>
          </p:nvSpPr>
          <p:spPr>
            <a:xfrm rot="5400000">
              <a:off x="2303141" y="1553070"/>
              <a:ext cx="333136" cy="331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50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28"/>
          <p:cNvGrpSpPr/>
          <p:nvPr/>
        </p:nvGrpSpPr>
        <p:grpSpPr>
          <a:xfrm>
            <a:off x="3968352" y="1700808"/>
            <a:ext cx="1656184" cy="487897"/>
            <a:chOff x="1308210" y="2584143"/>
            <a:chExt cx="2240194" cy="1368111"/>
          </a:xfrm>
          <a:solidFill>
            <a:srgbClr val="00B050"/>
          </a:solidFill>
        </p:grpSpPr>
        <p:sp>
          <p:nvSpPr>
            <p:cNvPr id="30" name="Rounded Rectangle 29"/>
            <p:cNvSpPr/>
            <p:nvPr/>
          </p:nvSpPr>
          <p:spPr>
            <a:xfrm>
              <a:off x="1308210" y="2608139"/>
              <a:ext cx="2240194" cy="134411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1347578" y="2584143"/>
              <a:ext cx="2161458" cy="12653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x-none" sz="1000" b="1" dirty="0">
                  <a:solidFill>
                    <a:srgbClr val="003300"/>
                  </a:solidFill>
                </a:rPr>
                <a:t>Енергетски преглед зграде</a:t>
              </a:r>
              <a:endParaRPr lang="en-US" sz="1000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3949674" y="2292921"/>
            <a:ext cx="1674813" cy="487362"/>
            <a:chOff x="1308210" y="2584143"/>
            <a:chExt cx="2240194" cy="1368111"/>
          </a:xfrm>
          <a:solidFill>
            <a:srgbClr val="00B050"/>
          </a:solidFill>
        </p:grpSpPr>
        <p:sp>
          <p:nvSpPr>
            <p:cNvPr id="33" name="Rounded Rectangle 32"/>
            <p:cNvSpPr/>
            <p:nvPr/>
          </p:nvSpPr>
          <p:spPr>
            <a:xfrm>
              <a:off x="1308210" y="2606424"/>
              <a:ext cx="2240194" cy="13458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1348555" y="2584143"/>
              <a:ext cx="2159503" cy="12656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r-Latn-CS" sz="1000" b="1" dirty="0">
                  <a:solidFill>
                    <a:srgbClr val="003300"/>
                  </a:solidFill>
                </a:rPr>
                <a:t>Вредновање ставки приликом </a:t>
              </a:r>
              <a:r>
                <a:rPr lang="sr-Latn-CS" sz="1000" b="1" dirty="0" err="1">
                  <a:solidFill>
                    <a:srgbClr val="003300"/>
                  </a:solidFill>
                </a:rPr>
                <a:t>ен</a:t>
              </a:r>
              <a:r>
                <a:rPr lang="sr-Latn-CS" sz="1000" b="1" dirty="0">
                  <a:solidFill>
                    <a:srgbClr val="003300"/>
                  </a:solidFill>
                </a:rPr>
                <a:t>. Прегледа зграде</a:t>
              </a:r>
              <a:endParaRPr lang="en-US" sz="1000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3949674" y="2891408"/>
            <a:ext cx="1674813" cy="487363"/>
            <a:chOff x="1308210" y="2584143"/>
            <a:chExt cx="2240194" cy="1368111"/>
          </a:xfrm>
          <a:solidFill>
            <a:srgbClr val="00B050"/>
          </a:solidFill>
        </p:grpSpPr>
        <p:sp>
          <p:nvSpPr>
            <p:cNvPr id="36" name="Rounded Rectangle 35"/>
            <p:cNvSpPr/>
            <p:nvPr/>
          </p:nvSpPr>
          <p:spPr>
            <a:xfrm>
              <a:off x="1308210" y="2606426"/>
              <a:ext cx="2240194" cy="134582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1348555" y="2584143"/>
              <a:ext cx="2159503" cy="12656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r-Latn-CS" sz="1000" b="1" dirty="0">
                  <a:solidFill>
                    <a:srgbClr val="003300"/>
                  </a:solidFill>
                </a:rPr>
                <a:t>Израда извештаја о обављеном енергетском прегледу</a:t>
              </a:r>
              <a:endParaRPr lang="en-US" sz="1000" b="1" dirty="0">
                <a:solidFill>
                  <a:srgbClr val="003300"/>
                </a:solidFill>
              </a:endParaRPr>
            </a:p>
          </p:txBody>
        </p:sp>
      </p:grpSp>
      <p:sp>
        <p:nvSpPr>
          <p:cNvPr id="40" name="Rounded Rectangle 4"/>
          <p:cNvSpPr/>
          <p:nvPr/>
        </p:nvSpPr>
        <p:spPr>
          <a:xfrm>
            <a:off x="6516688" y="3245421"/>
            <a:ext cx="1946275" cy="7540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sr-Latn-CS" sz="1400" b="1">
                <a:solidFill>
                  <a:schemeClr val="tx2"/>
                </a:solidFill>
              </a:rPr>
              <a:t>Енергетски пасош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5813425" y="2419921"/>
            <a:ext cx="890588" cy="2794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81" name="TextBox 44"/>
          <p:cNvSpPr txBox="1">
            <a:spLocks noChangeArrowheads="1"/>
          </p:cNvSpPr>
          <p:nvPr/>
        </p:nvSpPr>
        <p:spPr bwMode="auto">
          <a:xfrm>
            <a:off x="3419475" y="5261546"/>
            <a:ext cx="2974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Latn-CS" sz="1200" b="1"/>
              <a:t>Одговорни инжењери за енергетску </a:t>
            </a:r>
          </a:p>
          <a:p>
            <a:pPr algn="ctr"/>
            <a:r>
              <a:rPr lang="sr-Latn-CS" sz="1200" b="1"/>
              <a:t>ефикасност зграде</a:t>
            </a:r>
            <a:endParaRPr lang="en-US" sz="1200" b="1"/>
          </a:p>
        </p:txBody>
      </p:sp>
      <p:grpSp>
        <p:nvGrpSpPr>
          <p:cNvPr id="15" name="Group 55"/>
          <p:cNvGrpSpPr/>
          <p:nvPr/>
        </p:nvGrpSpPr>
        <p:grpSpPr>
          <a:xfrm>
            <a:off x="727992" y="5976123"/>
            <a:ext cx="2362984" cy="693237"/>
            <a:chOff x="1308210" y="2608139"/>
            <a:chExt cx="2240194" cy="1344115"/>
          </a:xfrm>
          <a:solidFill>
            <a:srgbClr val="0000CC"/>
          </a:solidFill>
        </p:grpSpPr>
        <p:sp>
          <p:nvSpPr>
            <p:cNvPr id="57" name="Rounded Rectangle 56"/>
            <p:cNvSpPr/>
            <p:nvPr/>
          </p:nvSpPr>
          <p:spPr>
            <a:xfrm>
              <a:off x="1308210" y="2608139"/>
              <a:ext cx="2240194" cy="134411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1347578" y="2662250"/>
              <a:ext cx="2161458" cy="12653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x-none" sz="1400" b="1" dirty="0">
                  <a:solidFill>
                    <a:srgbClr val="FFFF00"/>
                  </a:solidFill>
                </a:rPr>
                <a:t>Инжењерска комора Србије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0" name="Right Arrow 59"/>
          <p:cNvSpPr/>
          <p:nvPr/>
        </p:nvSpPr>
        <p:spPr>
          <a:xfrm rot="16200000">
            <a:off x="1587500" y="5450458"/>
            <a:ext cx="576263" cy="277813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Rounded Rectangle 4"/>
          <p:cNvSpPr/>
          <p:nvPr/>
        </p:nvSpPr>
        <p:spPr>
          <a:xfrm>
            <a:off x="944563" y="4724971"/>
            <a:ext cx="1944687" cy="7540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sr-Latn-CS" sz="1100" b="1">
                <a:solidFill>
                  <a:schemeClr val="tx2"/>
                </a:solidFill>
              </a:rPr>
              <a:t>Лиценце Коморе</a:t>
            </a:r>
            <a:endParaRPr lang="en-US" sz="1100" b="1">
              <a:solidFill>
                <a:schemeClr val="tx2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 rot="16200000">
            <a:off x="4592638" y="3620071"/>
            <a:ext cx="481012" cy="277812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CC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6" name="Picture 4" descr="z:\pas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5300" y="1708721"/>
            <a:ext cx="1273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ounded Rectangle 4"/>
          <p:cNvSpPr/>
          <p:nvPr/>
        </p:nvSpPr>
        <p:spPr>
          <a:xfrm>
            <a:off x="1330325" y="5263133"/>
            <a:ext cx="1946275" cy="7540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sr-Latn-CS" sz="1100" b="1">
                <a:solidFill>
                  <a:schemeClr val="tx2"/>
                </a:solidFill>
              </a:rPr>
              <a:t>Издаје</a:t>
            </a:r>
            <a:endParaRPr lang="en-US" sz="1100" b="1">
              <a:solidFill>
                <a:schemeClr val="tx2"/>
              </a:solidFill>
            </a:endParaRPr>
          </a:p>
        </p:txBody>
      </p:sp>
      <p:sp>
        <p:nvSpPr>
          <p:cNvPr id="68" name="Rounded Rectangle 4"/>
          <p:cNvSpPr/>
          <p:nvPr/>
        </p:nvSpPr>
        <p:spPr>
          <a:xfrm>
            <a:off x="4595813" y="3518471"/>
            <a:ext cx="1946275" cy="7540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sr-Latn-CS" sz="1100" b="1">
                <a:solidFill>
                  <a:schemeClr val="tx2"/>
                </a:solidFill>
              </a:rPr>
              <a:t>Израђују,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sr-Latn-CS" sz="1100" b="1">
                <a:solidFill>
                  <a:schemeClr val="tx2"/>
                </a:solidFill>
              </a:rPr>
              <a:t>врше и учествују</a:t>
            </a:r>
            <a:endParaRPr lang="en-US" sz="1100" b="1">
              <a:solidFill>
                <a:schemeClr val="tx2"/>
              </a:solidFill>
            </a:endParaRPr>
          </a:p>
        </p:txBody>
      </p:sp>
      <p:sp>
        <p:nvSpPr>
          <p:cNvPr id="69" name="Rounded Rectangle 4"/>
          <p:cNvSpPr/>
          <p:nvPr/>
        </p:nvSpPr>
        <p:spPr>
          <a:xfrm>
            <a:off x="5286375" y="1772221"/>
            <a:ext cx="1946275" cy="7540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sr-Latn-CS" sz="1100" b="1">
                <a:solidFill>
                  <a:schemeClr val="tx2"/>
                </a:solidFill>
              </a:rPr>
              <a:t>Издаје</a:t>
            </a:r>
            <a:endParaRPr lang="en-US" sz="1100" b="1">
              <a:solidFill>
                <a:schemeClr val="tx2"/>
              </a:solidFill>
            </a:endParaRPr>
          </a:p>
        </p:txBody>
      </p:sp>
      <p:sp>
        <p:nvSpPr>
          <p:cNvPr id="70" name="Rounded Rectangle 4"/>
          <p:cNvSpPr/>
          <p:nvPr/>
        </p:nvSpPr>
        <p:spPr>
          <a:xfrm>
            <a:off x="2117725" y="1916683"/>
            <a:ext cx="1946275" cy="7524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sr-Latn-CS" sz="1100" b="1">
                <a:solidFill>
                  <a:schemeClr val="tx2"/>
                </a:solidFill>
              </a:rPr>
              <a:t>Спроводи</a:t>
            </a:r>
            <a:endParaRPr lang="en-US" sz="1100" b="1">
              <a:solidFill>
                <a:schemeClr val="tx2"/>
              </a:solidFill>
            </a:endParaRPr>
          </a:p>
        </p:txBody>
      </p:sp>
      <p:sp>
        <p:nvSpPr>
          <p:cNvPr id="72" name="Right Arrow 71"/>
          <p:cNvSpPr/>
          <p:nvPr/>
        </p:nvSpPr>
        <p:spPr>
          <a:xfrm rot="10800000">
            <a:off x="2744788" y="4483671"/>
            <a:ext cx="981075" cy="246062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CC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Rounded Rectangle 4"/>
          <p:cNvSpPr/>
          <p:nvPr/>
        </p:nvSpPr>
        <p:spPr>
          <a:xfrm>
            <a:off x="2211388" y="4559871"/>
            <a:ext cx="1944687" cy="7540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sr-Latn-CS" sz="1100" b="1">
                <a:solidFill>
                  <a:schemeClr val="tx2"/>
                </a:solidFill>
              </a:rPr>
              <a:t>Поседују</a:t>
            </a:r>
            <a:endParaRPr lang="en-US" sz="1100" b="1">
              <a:solidFill>
                <a:schemeClr val="tx2"/>
              </a:solidFill>
            </a:endParaRPr>
          </a:p>
        </p:txBody>
      </p:sp>
      <p:grpSp>
        <p:nvGrpSpPr>
          <p:cNvPr id="16" name="Group 122"/>
          <p:cNvGrpSpPr>
            <a:grpSpLocks noChangeAspect="1"/>
          </p:cNvGrpSpPr>
          <p:nvPr/>
        </p:nvGrpSpPr>
        <p:grpSpPr bwMode="auto">
          <a:xfrm>
            <a:off x="4344988" y="4128071"/>
            <a:ext cx="903287" cy="957262"/>
            <a:chOff x="2709" y="2555"/>
            <a:chExt cx="569" cy="603"/>
          </a:xfrm>
        </p:grpSpPr>
        <p:sp>
          <p:nvSpPr>
            <p:cNvPr id="4222" name="AutoShape 121"/>
            <p:cNvSpPr>
              <a:spLocks noChangeAspect="1" noChangeArrowheads="1" noTextEdit="1"/>
            </p:cNvSpPr>
            <p:nvPr/>
          </p:nvSpPr>
          <p:spPr bwMode="auto">
            <a:xfrm>
              <a:off x="2709" y="2555"/>
              <a:ext cx="569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23" name="Freeform 132"/>
            <p:cNvSpPr>
              <a:spLocks/>
            </p:cNvSpPr>
            <p:nvPr/>
          </p:nvSpPr>
          <p:spPr bwMode="auto">
            <a:xfrm>
              <a:off x="2744" y="2832"/>
              <a:ext cx="325" cy="263"/>
            </a:xfrm>
            <a:custGeom>
              <a:avLst/>
              <a:gdLst>
                <a:gd name="T0" fmla="*/ 0 w 1297"/>
                <a:gd name="T1" fmla="*/ 0 h 1055"/>
                <a:gd name="T2" fmla="*/ 0 w 1297"/>
                <a:gd name="T3" fmla="*/ 0 h 1055"/>
                <a:gd name="T4" fmla="*/ 0 w 1297"/>
                <a:gd name="T5" fmla="*/ 0 h 1055"/>
                <a:gd name="T6" fmla="*/ 0 w 1297"/>
                <a:gd name="T7" fmla="*/ 0 h 1055"/>
                <a:gd name="T8" fmla="*/ 0 w 1297"/>
                <a:gd name="T9" fmla="*/ 0 h 1055"/>
                <a:gd name="T10" fmla="*/ 0 w 1297"/>
                <a:gd name="T11" fmla="*/ 0 h 1055"/>
                <a:gd name="T12" fmla="*/ 0 w 1297"/>
                <a:gd name="T13" fmla="*/ 0 h 1055"/>
                <a:gd name="T14" fmla="*/ 0 w 1297"/>
                <a:gd name="T15" fmla="*/ 0 h 1055"/>
                <a:gd name="T16" fmla="*/ 0 w 1297"/>
                <a:gd name="T17" fmla="*/ 0 h 1055"/>
                <a:gd name="T18" fmla="*/ 0 w 1297"/>
                <a:gd name="T19" fmla="*/ 0 h 1055"/>
                <a:gd name="T20" fmla="*/ 0 w 1297"/>
                <a:gd name="T21" fmla="*/ 0 h 1055"/>
                <a:gd name="T22" fmla="*/ 0 w 1297"/>
                <a:gd name="T23" fmla="*/ 0 h 1055"/>
                <a:gd name="T24" fmla="*/ 0 w 1297"/>
                <a:gd name="T25" fmla="*/ 0 h 1055"/>
                <a:gd name="T26" fmla="*/ 0 w 1297"/>
                <a:gd name="T27" fmla="*/ 0 h 1055"/>
                <a:gd name="T28" fmla="*/ 0 w 1297"/>
                <a:gd name="T29" fmla="*/ 0 h 1055"/>
                <a:gd name="T30" fmla="*/ 0 w 1297"/>
                <a:gd name="T31" fmla="*/ 0 h 1055"/>
                <a:gd name="T32" fmla="*/ 0 w 1297"/>
                <a:gd name="T33" fmla="*/ 0 h 1055"/>
                <a:gd name="T34" fmla="*/ 0 w 1297"/>
                <a:gd name="T35" fmla="*/ 0 h 1055"/>
                <a:gd name="T36" fmla="*/ 0 w 1297"/>
                <a:gd name="T37" fmla="*/ 0 h 1055"/>
                <a:gd name="T38" fmla="*/ 0 w 1297"/>
                <a:gd name="T39" fmla="*/ 0 h 1055"/>
                <a:gd name="T40" fmla="*/ 0 w 1297"/>
                <a:gd name="T41" fmla="*/ 0 h 1055"/>
                <a:gd name="T42" fmla="*/ 0 w 1297"/>
                <a:gd name="T43" fmla="*/ 0 h 1055"/>
                <a:gd name="T44" fmla="*/ 0 w 1297"/>
                <a:gd name="T45" fmla="*/ 0 h 1055"/>
                <a:gd name="T46" fmla="*/ 0 w 1297"/>
                <a:gd name="T47" fmla="*/ 0 h 1055"/>
                <a:gd name="T48" fmla="*/ 0 w 1297"/>
                <a:gd name="T49" fmla="*/ 0 h 1055"/>
                <a:gd name="T50" fmla="*/ 0 w 1297"/>
                <a:gd name="T51" fmla="*/ 0 h 1055"/>
                <a:gd name="T52" fmla="*/ 0 w 1297"/>
                <a:gd name="T53" fmla="*/ 0 h 1055"/>
                <a:gd name="T54" fmla="*/ 0 w 1297"/>
                <a:gd name="T55" fmla="*/ 0 h 1055"/>
                <a:gd name="T56" fmla="*/ 0 w 1297"/>
                <a:gd name="T57" fmla="*/ 0 h 1055"/>
                <a:gd name="T58" fmla="*/ 0 w 1297"/>
                <a:gd name="T59" fmla="*/ 0 h 1055"/>
                <a:gd name="T60" fmla="*/ 0 w 1297"/>
                <a:gd name="T61" fmla="*/ 0 h 1055"/>
                <a:gd name="T62" fmla="*/ 0 w 1297"/>
                <a:gd name="T63" fmla="*/ 0 h 1055"/>
                <a:gd name="T64" fmla="*/ 0 w 1297"/>
                <a:gd name="T65" fmla="*/ 0 h 1055"/>
                <a:gd name="T66" fmla="*/ 0 w 1297"/>
                <a:gd name="T67" fmla="*/ 0 h 1055"/>
                <a:gd name="T68" fmla="*/ 0 w 1297"/>
                <a:gd name="T69" fmla="*/ 0 h 1055"/>
                <a:gd name="T70" fmla="*/ 0 w 1297"/>
                <a:gd name="T71" fmla="*/ 0 h 1055"/>
                <a:gd name="T72" fmla="*/ 0 w 1297"/>
                <a:gd name="T73" fmla="*/ 0 h 1055"/>
                <a:gd name="T74" fmla="*/ 0 w 1297"/>
                <a:gd name="T75" fmla="*/ 0 h 1055"/>
                <a:gd name="T76" fmla="*/ 0 w 1297"/>
                <a:gd name="T77" fmla="*/ 0 h 1055"/>
                <a:gd name="T78" fmla="*/ 0 w 1297"/>
                <a:gd name="T79" fmla="*/ 0 h 1055"/>
                <a:gd name="T80" fmla="*/ 0 w 1297"/>
                <a:gd name="T81" fmla="*/ 0 h 1055"/>
                <a:gd name="T82" fmla="*/ 0 w 1297"/>
                <a:gd name="T83" fmla="*/ 0 h 1055"/>
                <a:gd name="T84" fmla="*/ 0 w 1297"/>
                <a:gd name="T85" fmla="*/ 0 h 1055"/>
                <a:gd name="T86" fmla="*/ 0 w 1297"/>
                <a:gd name="T87" fmla="*/ 0 h 1055"/>
                <a:gd name="T88" fmla="*/ 0 w 1297"/>
                <a:gd name="T89" fmla="*/ 0 h 1055"/>
                <a:gd name="T90" fmla="*/ 0 w 1297"/>
                <a:gd name="T91" fmla="*/ 0 h 1055"/>
                <a:gd name="T92" fmla="*/ 0 w 1297"/>
                <a:gd name="T93" fmla="*/ 0 h 1055"/>
                <a:gd name="T94" fmla="*/ 0 w 1297"/>
                <a:gd name="T95" fmla="*/ 0 h 10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7"/>
                <a:gd name="T145" fmla="*/ 0 h 1055"/>
                <a:gd name="T146" fmla="*/ 1297 w 1297"/>
                <a:gd name="T147" fmla="*/ 1055 h 10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7" h="1055">
                  <a:moveTo>
                    <a:pt x="1245" y="162"/>
                  </a:moveTo>
                  <a:lnTo>
                    <a:pt x="1244" y="161"/>
                  </a:lnTo>
                  <a:lnTo>
                    <a:pt x="1241" y="159"/>
                  </a:lnTo>
                  <a:lnTo>
                    <a:pt x="1235" y="156"/>
                  </a:lnTo>
                  <a:lnTo>
                    <a:pt x="1227" y="152"/>
                  </a:lnTo>
                  <a:lnTo>
                    <a:pt x="1218" y="148"/>
                  </a:lnTo>
                  <a:lnTo>
                    <a:pt x="1206" y="142"/>
                  </a:lnTo>
                  <a:lnTo>
                    <a:pt x="1192" y="136"/>
                  </a:lnTo>
                  <a:lnTo>
                    <a:pt x="1177" y="129"/>
                  </a:lnTo>
                  <a:lnTo>
                    <a:pt x="1160" y="121"/>
                  </a:lnTo>
                  <a:lnTo>
                    <a:pt x="1140" y="113"/>
                  </a:lnTo>
                  <a:lnTo>
                    <a:pt x="1121" y="105"/>
                  </a:lnTo>
                  <a:lnTo>
                    <a:pt x="1099" y="97"/>
                  </a:lnTo>
                  <a:lnTo>
                    <a:pt x="1075" y="88"/>
                  </a:lnTo>
                  <a:lnTo>
                    <a:pt x="1051" y="80"/>
                  </a:lnTo>
                  <a:lnTo>
                    <a:pt x="1024" y="71"/>
                  </a:lnTo>
                  <a:lnTo>
                    <a:pt x="998" y="61"/>
                  </a:lnTo>
                  <a:lnTo>
                    <a:pt x="969" y="53"/>
                  </a:lnTo>
                  <a:lnTo>
                    <a:pt x="939" y="45"/>
                  </a:lnTo>
                  <a:lnTo>
                    <a:pt x="909" y="37"/>
                  </a:lnTo>
                  <a:lnTo>
                    <a:pt x="878" y="30"/>
                  </a:lnTo>
                  <a:lnTo>
                    <a:pt x="846" y="23"/>
                  </a:lnTo>
                  <a:lnTo>
                    <a:pt x="812" y="18"/>
                  </a:lnTo>
                  <a:lnTo>
                    <a:pt x="779" y="13"/>
                  </a:lnTo>
                  <a:lnTo>
                    <a:pt x="744" y="8"/>
                  </a:lnTo>
                  <a:lnTo>
                    <a:pt x="710" y="5"/>
                  </a:lnTo>
                  <a:lnTo>
                    <a:pt x="674" y="3"/>
                  </a:lnTo>
                  <a:lnTo>
                    <a:pt x="639" y="0"/>
                  </a:lnTo>
                  <a:lnTo>
                    <a:pt x="603" y="0"/>
                  </a:lnTo>
                  <a:lnTo>
                    <a:pt x="566" y="1"/>
                  </a:lnTo>
                  <a:lnTo>
                    <a:pt x="530" y="5"/>
                  </a:lnTo>
                  <a:lnTo>
                    <a:pt x="493" y="8"/>
                  </a:lnTo>
                  <a:lnTo>
                    <a:pt x="457" y="14"/>
                  </a:lnTo>
                  <a:lnTo>
                    <a:pt x="385" y="30"/>
                  </a:lnTo>
                  <a:lnTo>
                    <a:pt x="320" y="54"/>
                  </a:lnTo>
                  <a:lnTo>
                    <a:pt x="259" y="83"/>
                  </a:lnTo>
                  <a:lnTo>
                    <a:pt x="202" y="119"/>
                  </a:lnTo>
                  <a:lnTo>
                    <a:pt x="153" y="159"/>
                  </a:lnTo>
                  <a:lnTo>
                    <a:pt x="109" y="205"/>
                  </a:lnTo>
                  <a:lnTo>
                    <a:pt x="72" y="255"/>
                  </a:lnTo>
                  <a:lnTo>
                    <a:pt x="42" y="309"/>
                  </a:lnTo>
                  <a:lnTo>
                    <a:pt x="20" y="366"/>
                  </a:lnTo>
                  <a:lnTo>
                    <a:pt x="7" y="426"/>
                  </a:lnTo>
                  <a:lnTo>
                    <a:pt x="0" y="487"/>
                  </a:lnTo>
                  <a:lnTo>
                    <a:pt x="3" y="550"/>
                  </a:lnTo>
                  <a:lnTo>
                    <a:pt x="15" y="616"/>
                  </a:lnTo>
                  <a:lnTo>
                    <a:pt x="36" y="680"/>
                  </a:lnTo>
                  <a:lnTo>
                    <a:pt x="69" y="746"/>
                  </a:lnTo>
                  <a:lnTo>
                    <a:pt x="110" y="812"/>
                  </a:lnTo>
                  <a:lnTo>
                    <a:pt x="155" y="872"/>
                  </a:lnTo>
                  <a:lnTo>
                    <a:pt x="196" y="922"/>
                  </a:lnTo>
                  <a:lnTo>
                    <a:pt x="233" y="964"/>
                  </a:lnTo>
                  <a:lnTo>
                    <a:pt x="268" y="996"/>
                  </a:lnTo>
                  <a:lnTo>
                    <a:pt x="300" y="1021"/>
                  </a:lnTo>
                  <a:lnTo>
                    <a:pt x="330" y="1039"/>
                  </a:lnTo>
                  <a:lnTo>
                    <a:pt x="360" y="1050"/>
                  </a:lnTo>
                  <a:lnTo>
                    <a:pt x="388" y="1055"/>
                  </a:lnTo>
                  <a:lnTo>
                    <a:pt x="415" y="1054"/>
                  </a:lnTo>
                  <a:lnTo>
                    <a:pt x="443" y="1048"/>
                  </a:lnTo>
                  <a:lnTo>
                    <a:pt x="470" y="1036"/>
                  </a:lnTo>
                  <a:lnTo>
                    <a:pt x="500" y="1021"/>
                  </a:lnTo>
                  <a:lnTo>
                    <a:pt x="531" y="1004"/>
                  </a:lnTo>
                  <a:lnTo>
                    <a:pt x="564" y="982"/>
                  </a:lnTo>
                  <a:lnTo>
                    <a:pt x="599" y="959"/>
                  </a:lnTo>
                  <a:lnTo>
                    <a:pt x="639" y="934"/>
                  </a:lnTo>
                  <a:lnTo>
                    <a:pt x="678" y="910"/>
                  </a:lnTo>
                  <a:lnTo>
                    <a:pt x="716" y="888"/>
                  </a:lnTo>
                  <a:lnTo>
                    <a:pt x="751" y="868"/>
                  </a:lnTo>
                  <a:lnTo>
                    <a:pt x="786" y="850"/>
                  </a:lnTo>
                  <a:lnTo>
                    <a:pt x="818" y="834"/>
                  </a:lnTo>
                  <a:lnTo>
                    <a:pt x="850" y="817"/>
                  </a:lnTo>
                  <a:lnTo>
                    <a:pt x="880" y="801"/>
                  </a:lnTo>
                  <a:lnTo>
                    <a:pt x="910" y="785"/>
                  </a:lnTo>
                  <a:lnTo>
                    <a:pt x="939" y="768"/>
                  </a:lnTo>
                  <a:lnTo>
                    <a:pt x="967" y="748"/>
                  </a:lnTo>
                  <a:lnTo>
                    <a:pt x="995" y="729"/>
                  </a:lnTo>
                  <a:lnTo>
                    <a:pt x="1024" y="706"/>
                  </a:lnTo>
                  <a:lnTo>
                    <a:pt x="1052" y="679"/>
                  </a:lnTo>
                  <a:lnTo>
                    <a:pt x="1081" y="649"/>
                  </a:lnTo>
                  <a:lnTo>
                    <a:pt x="1111" y="616"/>
                  </a:lnTo>
                  <a:lnTo>
                    <a:pt x="1140" y="578"/>
                  </a:lnTo>
                  <a:lnTo>
                    <a:pt x="1169" y="537"/>
                  </a:lnTo>
                  <a:lnTo>
                    <a:pt x="1196" y="499"/>
                  </a:lnTo>
                  <a:lnTo>
                    <a:pt x="1220" y="464"/>
                  </a:lnTo>
                  <a:lnTo>
                    <a:pt x="1239" y="429"/>
                  </a:lnTo>
                  <a:lnTo>
                    <a:pt x="1257" y="397"/>
                  </a:lnTo>
                  <a:lnTo>
                    <a:pt x="1271" y="366"/>
                  </a:lnTo>
                  <a:lnTo>
                    <a:pt x="1282" y="337"/>
                  </a:lnTo>
                  <a:lnTo>
                    <a:pt x="1290" y="310"/>
                  </a:lnTo>
                  <a:lnTo>
                    <a:pt x="1295" y="285"/>
                  </a:lnTo>
                  <a:lnTo>
                    <a:pt x="1297" y="262"/>
                  </a:lnTo>
                  <a:lnTo>
                    <a:pt x="1296" y="241"/>
                  </a:lnTo>
                  <a:lnTo>
                    <a:pt x="1291" y="222"/>
                  </a:lnTo>
                  <a:lnTo>
                    <a:pt x="1284" y="203"/>
                  </a:lnTo>
                  <a:lnTo>
                    <a:pt x="1274" y="188"/>
                  </a:lnTo>
                  <a:lnTo>
                    <a:pt x="1261" y="174"/>
                  </a:lnTo>
                  <a:lnTo>
                    <a:pt x="1245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24" name="Freeform 133"/>
            <p:cNvSpPr>
              <a:spLocks/>
            </p:cNvSpPr>
            <p:nvPr/>
          </p:nvSpPr>
          <p:spPr bwMode="auto">
            <a:xfrm>
              <a:off x="2751" y="2837"/>
              <a:ext cx="312" cy="253"/>
            </a:xfrm>
            <a:custGeom>
              <a:avLst/>
              <a:gdLst>
                <a:gd name="T0" fmla="*/ 0 w 1248"/>
                <a:gd name="T1" fmla="*/ 0 h 1014"/>
                <a:gd name="T2" fmla="*/ 0 w 1248"/>
                <a:gd name="T3" fmla="*/ 0 h 1014"/>
                <a:gd name="T4" fmla="*/ 0 w 1248"/>
                <a:gd name="T5" fmla="*/ 0 h 1014"/>
                <a:gd name="T6" fmla="*/ 0 w 1248"/>
                <a:gd name="T7" fmla="*/ 0 h 1014"/>
                <a:gd name="T8" fmla="*/ 0 w 1248"/>
                <a:gd name="T9" fmla="*/ 0 h 1014"/>
                <a:gd name="T10" fmla="*/ 0 w 1248"/>
                <a:gd name="T11" fmla="*/ 0 h 1014"/>
                <a:gd name="T12" fmla="*/ 0 w 1248"/>
                <a:gd name="T13" fmla="*/ 0 h 1014"/>
                <a:gd name="T14" fmla="*/ 0 w 1248"/>
                <a:gd name="T15" fmla="*/ 0 h 1014"/>
                <a:gd name="T16" fmla="*/ 0 w 1248"/>
                <a:gd name="T17" fmla="*/ 0 h 1014"/>
                <a:gd name="T18" fmla="*/ 0 w 1248"/>
                <a:gd name="T19" fmla="*/ 0 h 1014"/>
                <a:gd name="T20" fmla="*/ 0 w 1248"/>
                <a:gd name="T21" fmla="*/ 0 h 1014"/>
                <a:gd name="T22" fmla="*/ 0 w 1248"/>
                <a:gd name="T23" fmla="*/ 0 h 1014"/>
                <a:gd name="T24" fmla="*/ 0 w 1248"/>
                <a:gd name="T25" fmla="*/ 0 h 1014"/>
                <a:gd name="T26" fmla="*/ 0 w 1248"/>
                <a:gd name="T27" fmla="*/ 0 h 1014"/>
                <a:gd name="T28" fmla="*/ 0 w 1248"/>
                <a:gd name="T29" fmla="*/ 0 h 1014"/>
                <a:gd name="T30" fmla="*/ 0 w 1248"/>
                <a:gd name="T31" fmla="*/ 0 h 1014"/>
                <a:gd name="T32" fmla="*/ 0 w 1248"/>
                <a:gd name="T33" fmla="*/ 0 h 1014"/>
                <a:gd name="T34" fmla="*/ 0 w 1248"/>
                <a:gd name="T35" fmla="*/ 0 h 1014"/>
                <a:gd name="T36" fmla="*/ 0 w 1248"/>
                <a:gd name="T37" fmla="*/ 0 h 1014"/>
                <a:gd name="T38" fmla="*/ 0 w 1248"/>
                <a:gd name="T39" fmla="*/ 0 h 1014"/>
                <a:gd name="T40" fmla="*/ 0 w 1248"/>
                <a:gd name="T41" fmla="*/ 0 h 1014"/>
                <a:gd name="T42" fmla="*/ 0 w 1248"/>
                <a:gd name="T43" fmla="*/ 0 h 1014"/>
                <a:gd name="T44" fmla="*/ 0 w 1248"/>
                <a:gd name="T45" fmla="*/ 0 h 1014"/>
                <a:gd name="T46" fmla="*/ 0 w 1248"/>
                <a:gd name="T47" fmla="*/ 0 h 1014"/>
                <a:gd name="T48" fmla="*/ 0 w 1248"/>
                <a:gd name="T49" fmla="*/ 0 h 1014"/>
                <a:gd name="T50" fmla="*/ 0 w 1248"/>
                <a:gd name="T51" fmla="*/ 0 h 1014"/>
                <a:gd name="T52" fmla="*/ 0 w 1248"/>
                <a:gd name="T53" fmla="*/ 0 h 1014"/>
                <a:gd name="T54" fmla="*/ 0 w 1248"/>
                <a:gd name="T55" fmla="*/ 0 h 1014"/>
                <a:gd name="T56" fmla="*/ 0 w 1248"/>
                <a:gd name="T57" fmla="*/ 0 h 1014"/>
                <a:gd name="T58" fmla="*/ 0 w 1248"/>
                <a:gd name="T59" fmla="*/ 0 h 1014"/>
                <a:gd name="T60" fmla="*/ 0 w 1248"/>
                <a:gd name="T61" fmla="*/ 0 h 1014"/>
                <a:gd name="T62" fmla="*/ 0 w 1248"/>
                <a:gd name="T63" fmla="*/ 0 h 1014"/>
                <a:gd name="T64" fmla="*/ 0 w 1248"/>
                <a:gd name="T65" fmla="*/ 0 h 1014"/>
                <a:gd name="T66" fmla="*/ 0 w 1248"/>
                <a:gd name="T67" fmla="*/ 0 h 1014"/>
                <a:gd name="T68" fmla="*/ 0 w 1248"/>
                <a:gd name="T69" fmla="*/ 0 h 1014"/>
                <a:gd name="T70" fmla="*/ 0 w 1248"/>
                <a:gd name="T71" fmla="*/ 0 h 1014"/>
                <a:gd name="T72" fmla="*/ 0 w 1248"/>
                <a:gd name="T73" fmla="*/ 0 h 1014"/>
                <a:gd name="T74" fmla="*/ 0 w 1248"/>
                <a:gd name="T75" fmla="*/ 0 h 1014"/>
                <a:gd name="T76" fmla="*/ 0 w 1248"/>
                <a:gd name="T77" fmla="*/ 0 h 1014"/>
                <a:gd name="T78" fmla="*/ 0 w 1248"/>
                <a:gd name="T79" fmla="*/ 0 h 1014"/>
                <a:gd name="T80" fmla="*/ 0 w 1248"/>
                <a:gd name="T81" fmla="*/ 0 h 1014"/>
                <a:gd name="T82" fmla="*/ 0 w 1248"/>
                <a:gd name="T83" fmla="*/ 0 h 1014"/>
                <a:gd name="T84" fmla="*/ 0 w 1248"/>
                <a:gd name="T85" fmla="*/ 0 h 1014"/>
                <a:gd name="T86" fmla="*/ 0 w 1248"/>
                <a:gd name="T87" fmla="*/ 0 h 1014"/>
                <a:gd name="T88" fmla="*/ 0 w 1248"/>
                <a:gd name="T89" fmla="*/ 0 h 1014"/>
                <a:gd name="T90" fmla="*/ 0 w 1248"/>
                <a:gd name="T91" fmla="*/ 0 h 1014"/>
                <a:gd name="T92" fmla="*/ 0 w 1248"/>
                <a:gd name="T93" fmla="*/ 0 h 1014"/>
                <a:gd name="T94" fmla="*/ 0 w 1248"/>
                <a:gd name="T95" fmla="*/ 0 h 10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8"/>
                <a:gd name="T145" fmla="*/ 0 h 1014"/>
                <a:gd name="T146" fmla="*/ 1248 w 1248"/>
                <a:gd name="T147" fmla="*/ 1014 h 10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8" h="1014">
                  <a:moveTo>
                    <a:pt x="1197" y="154"/>
                  </a:moveTo>
                  <a:lnTo>
                    <a:pt x="1196" y="153"/>
                  </a:lnTo>
                  <a:lnTo>
                    <a:pt x="1193" y="152"/>
                  </a:lnTo>
                  <a:lnTo>
                    <a:pt x="1188" y="150"/>
                  </a:lnTo>
                  <a:lnTo>
                    <a:pt x="1180" y="145"/>
                  </a:lnTo>
                  <a:lnTo>
                    <a:pt x="1171" y="141"/>
                  </a:lnTo>
                  <a:lnTo>
                    <a:pt x="1159" y="136"/>
                  </a:lnTo>
                  <a:lnTo>
                    <a:pt x="1147" y="129"/>
                  </a:lnTo>
                  <a:lnTo>
                    <a:pt x="1132" y="123"/>
                  </a:lnTo>
                  <a:lnTo>
                    <a:pt x="1115" y="115"/>
                  </a:lnTo>
                  <a:lnTo>
                    <a:pt x="1097" y="108"/>
                  </a:lnTo>
                  <a:lnTo>
                    <a:pt x="1077" y="100"/>
                  </a:lnTo>
                  <a:lnTo>
                    <a:pt x="1057" y="92"/>
                  </a:lnTo>
                  <a:lnTo>
                    <a:pt x="1034" y="84"/>
                  </a:lnTo>
                  <a:lnTo>
                    <a:pt x="1011" y="75"/>
                  </a:lnTo>
                  <a:lnTo>
                    <a:pt x="985" y="67"/>
                  </a:lnTo>
                  <a:lnTo>
                    <a:pt x="959" y="59"/>
                  </a:lnTo>
                  <a:lnTo>
                    <a:pt x="931" y="51"/>
                  </a:lnTo>
                  <a:lnTo>
                    <a:pt x="904" y="43"/>
                  </a:lnTo>
                  <a:lnTo>
                    <a:pt x="874" y="35"/>
                  </a:lnTo>
                  <a:lnTo>
                    <a:pt x="844" y="28"/>
                  </a:lnTo>
                  <a:lnTo>
                    <a:pt x="813" y="22"/>
                  </a:lnTo>
                  <a:lnTo>
                    <a:pt x="782" y="16"/>
                  </a:lnTo>
                  <a:lnTo>
                    <a:pt x="749" y="10"/>
                  </a:lnTo>
                  <a:lnTo>
                    <a:pt x="716" y="7"/>
                  </a:lnTo>
                  <a:lnTo>
                    <a:pt x="683" y="4"/>
                  </a:lnTo>
                  <a:lnTo>
                    <a:pt x="648" y="1"/>
                  </a:lnTo>
                  <a:lnTo>
                    <a:pt x="614" y="0"/>
                  </a:lnTo>
                  <a:lnTo>
                    <a:pt x="579" y="0"/>
                  </a:lnTo>
                  <a:lnTo>
                    <a:pt x="544" y="1"/>
                  </a:lnTo>
                  <a:lnTo>
                    <a:pt x="509" y="4"/>
                  </a:lnTo>
                  <a:lnTo>
                    <a:pt x="474" y="7"/>
                  </a:lnTo>
                  <a:lnTo>
                    <a:pt x="439" y="13"/>
                  </a:lnTo>
                  <a:lnTo>
                    <a:pt x="371" y="29"/>
                  </a:lnTo>
                  <a:lnTo>
                    <a:pt x="306" y="51"/>
                  </a:lnTo>
                  <a:lnTo>
                    <a:pt x="247" y="80"/>
                  </a:lnTo>
                  <a:lnTo>
                    <a:pt x="194" y="114"/>
                  </a:lnTo>
                  <a:lnTo>
                    <a:pt x="146" y="153"/>
                  </a:lnTo>
                  <a:lnTo>
                    <a:pt x="105" y="197"/>
                  </a:lnTo>
                  <a:lnTo>
                    <a:pt x="69" y="244"/>
                  </a:lnTo>
                  <a:lnTo>
                    <a:pt x="40" y="296"/>
                  </a:lnTo>
                  <a:lnTo>
                    <a:pt x="18" y="350"/>
                  </a:lnTo>
                  <a:lnTo>
                    <a:pt x="6" y="408"/>
                  </a:lnTo>
                  <a:lnTo>
                    <a:pt x="0" y="468"/>
                  </a:lnTo>
                  <a:lnTo>
                    <a:pt x="2" y="529"/>
                  </a:lnTo>
                  <a:lnTo>
                    <a:pt x="14" y="591"/>
                  </a:lnTo>
                  <a:lnTo>
                    <a:pt x="34" y="653"/>
                  </a:lnTo>
                  <a:lnTo>
                    <a:pt x="64" y="717"/>
                  </a:lnTo>
                  <a:lnTo>
                    <a:pt x="105" y="780"/>
                  </a:lnTo>
                  <a:lnTo>
                    <a:pt x="148" y="838"/>
                  </a:lnTo>
                  <a:lnTo>
                    <a:pt x="188" y="886"/>
                  </a:lnTo>
                  <a:lnTo>
                    <a:pt x="224" y="927"/>
                  </a:lnTo>
                  <a:lnTo>
                    <a:pt x="258" y="958"/>
                  </a:lnTo>
                  <a:lnTo>
                    <a:pt x="289" y="982"/>
                  </a:lnTo>
                  <a:lnTo>
                    <a:pt x="318" y="999"/>
                  </a:lnTo>
                  <a:lnTo>
                    <a:pt x="345" y="1010"/>
                  </a:lnTo>
                  <a:lnTo>
                    <a:pt x="372" y="1014"/>
                  </a:lnTo>
                  <a:lnTo>
                    <a:pt x="398" y="1013"/>
                  </a:lnTo>
                  <a:lnTo>
                    <a:pt x="425" y="1006"/>
                  </a:lnTo>
                  <a:lnTo>
                    <a:pt x="452" y="996"/>
                  </a:lnTo>
                  <a:lnTo>
                    <a:pt x="481" y="982"/>
                  </a:lnTo>
                  <a:lnTo>
                    <a:pt x="511" y="965"/>
                  </a:lnTo>
                  <a:lnTo>
                    <a:pt x="542" y="944"/>
                  </a:lnTo>
                  <a:lnTo>
                    <a:pt x="577" y="921"/>
                  </a:lnTo>
                  <a:lnTo>
                    <a:pt x="615" y="897"/>
                  </a:lnTo>
                  <a:lnTo>
                    <a:pt x="653" y="874"/>
                  </a:lnTo>
                  <a:lnTo>
                    <a:pt x="688" y="852"/>
                  </a:lnTo>
                  <a:lnTo>
                    <a:pt x="723" y="833"/>
                  </a:lnTo>
                  <a:lnTo>
                    <a:pt x="756" y="816"/>
                  </a:lnTo>
                  <a:lnTo>
                    <a:pt x="787" y="800"/>
                  </a:lnTo>
                  <a:lnTo>
                    <a:pt x="817" y="785"/>
                  </a:lnTo>
                  <a:lnTo>
                    <a:pt x="846" y="769"/>
                  </a:lnTo>
                  <a:lnTo>
                    <a:pt x="875" y="754"/>
                  </a:lnTo>
                  <a:lnTo>
                    <a:pt x="903" y="736"/>
                  </a:lnTo>
                  <a:lnTo>
                    <a:pt x="930" y="719"/>
                  </a:lnTo>
                  <a:lnTo>
                    <a:pt x="958" y="700"/>
                  </a:lnTo>
                  <a:lnTo>
                    <a:pt x="984" y="677"/>
                  </a:lnTo>
                  <a:lnTo>
                    <a:pt x="1012" y="652"/>
                  </a:lnTo>
                  <a:lnTo>
                    <a:pt x="1039" y="624"/>
                  </a:lnTo>
                  <a:lnTo>
                    <a:pt x="1068" y="591"/>
                  </a:lnTo>
                  <a:lnTo>
                    <a:pt x="1097" y="554"/>
                  </a:lnTo>
                  <a:lnTo>
                    <a:pt x="1126" y="516"/>
                  </a:lnTo>
                  <a:lnTo>
                    <a:pt x="1151" y="479"/>
                  </a:lnTo>
                  <a:lnTo>
                    <a:pt x="1173" y="445"/>
                  </a:lnTo>
                  <a:lnTo>
                    <a:pt x="1193" y="411"/>
                  </a:lnTo>
                  <a:lnTo>
                    <a:pt x="1209" y="380"/>
                  </a:lnTo>
                  <a:lnTo>
                    <a:pt x="1223" y="352"/>
                  </a:lnTo>
                  <a:lnTo>
                    <a:pt x="1234" y="324"/>
                  </a:lnTo>
                  <a:lnTo>
                    <a:pt x="1241" y="297"/>
                  </a:lnTo>
                  <a:lnTo>
                    <a:pt x="1246" y="273"/>
                  </a:lnTo>
                  <a:lnTo>
                    <a:pt x="1248" y="251"/>
                  </a:lnTo>
                  <a:lnTo>
                    <a:pt x="1247" y="231"/>
                  </a:lnTo>
                  <a:lnTo>
                    <a:pt x="1243" y="212"/>
                  </a:lnTo>
                  <a:lnTo>
                    <a:pt x="1236" y="195"/>
                  </a:lnTo>
                  <a:lnTo>
                    <a:pt x="1226" y="180"/>
                  </a:lnTo>
                  <a:lnTo>
                    <a:pt x="1213" y="166"/>
                  </a:lnTo>
                  <a:lnTo>
                    <a:pt x="1197" y="154"/>
                  </a:lnTo>
                  <a:close/>
                </a:path>
              </a:pathLst>
            </a:custGeom>
            <a:solidFill>
              <a:srgbClr val="FF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25" name="Freeform 134"/>
            <p:cNvSpPr>
              <a:spLocks/>
            </p:cNvSpPr>
            <p:nvPr/>
          </p:nvSpPr>
          <p:spPr bwMode="auto">
            <a:xfrm>
              <a:off x="2757" y="2842"/>
              <a:ext cx="300" cy="243"/>
            </a:xfrm>
            <a:custGeom>
              <a:avLst/>
              <a:gdLst>
                <a:gd name="T0" fmla="*/ 0 w 1200"/>
                <a:gd name="T1" fmla="*/ 0 h 975"/>
                <a:gd name="T2" fmla="*/ 0 w 1200"/>
                <a:gd name="T3" fmla="*/ 0 h 975"/>
                <a:gd name="T4" fmla="*/ 0 w 1200"/>
                <a:gd name="T5" fmla="*/ 0 h 975"/>
                <a:gd name="T6" fmla="*/ 0 w 1200"/>
                <a:gd name="T7" fmla="*/ 0 h 975"/>
                <a:gd name="T8" fmla="*/ 0 w 1200"/>
                <a:gd name="T9" fmla="*/ 0 h 975"/>
                <a:gd name="T10" fmla="*/ 0 w 1200"/>
                <a:gd name="T11" fmla="*/ 0 h 975"/>
                <a:gd name="T12" fmla="*/ 0 w 1200"/>
                <a:gd name="T13" fmla="*/ 0 h 975"/>
                <a:gd name="T14" fmla="*/ 0 w 1200"/>
                <a:gd name="T15" fmla="*/ 0 h 975"/>
                <a:gd name="T16" fmla="*/ 0 w 1200"/>
                <a:gd name="T17" fmla="*/ 0 h 975"/>
                <a:gd name="T18" fmla="*/ 0 w 1200"/>
                <a:gd name="T19" fmla="*/ 0 h 975"/>
                <a:gd name="T20" fmla="*/ 0 w 1200"/>
                <a:gd name="T21" fmla="*/ 0 h 975"/>
                <a:gd name="T22" fmla="*/ 0 w 1200"/>
                <a:gd name="T23" fmla="*/ 0 h 975"/>
                <a:gd name="T24" fmla="*/ 0 w 1200"/>
                <a:gd name="T25" fmla="*/ 0 h 975"/>
                <a:gd name="T26" fmla="*/ 0 w 1200"/>
                <a:gd name="T27" fmla="*/ 0 h 975"/>
                <a:gd name="T28" fmla="*/ 0 w 1200"/>
                <a:gd name="T29" fmla="*/ 0 h 975"/>
                <a:gd name="T30" fmla="*/ 0 w 1200"/>
                <a:gd name="T31" fmla="*/ 0 h 975"/>
                <a:gd name="T32" fmla="*/ 0 w 1200"/>
                <a:gd name="T33" fmla="*/ 0 h 975"/>
                <a:gd name="T34" fmla="*/ 0 w 1200"/>
                <a:gd name="T35" fmla="*/ 0 h 975"/>
                <a:gd name="T36" fmla="*/ 0 w 1200"/>
                <a:gd name="T37" fmla="*/ 0 h 975"/>
                <a:gd name="T38" fmla="*/ 0 w 1200"/>
                <a:gd name="T39" fmla="*/ 0 h 975"/>
                <a:gd name="T40" fmla="*/ 0 w 1200"/>
                <a:gd name="T41" fmla="*/ 0 h 975"/>
                <a:gd name="T42" fmla="*/ 0 w 1200"/>
                <a:gd name="T43" fmla="*/ 0 h 975"/>
                <a:gd name="T44" fmla="*/ 0 w 1200"/>
                <a:gd name="T45" fmla="*/ 0 h 975"/>
                <a:gd name="T46" fmla="*/ 0 w 1200"/>
                <a:gd name="T47" fmla="*/ 0 h 975"/>
                <a:gd name="T48" fmla="*/ 0 w 1200"/>
                <a:gd name="T49" fmla="*/ 0 h 975"/>
                <a:gd name="T50" fmla="*/ 0 w 1200"/>
                <a:gd name="T51" fmla="*/ 0 h 975"/>
                <a:gd name="T52" fmla="*/ 0 w 1200"/>
                <a:gd name="T53" fmla="*/ 0 h 975"/>
                <a:gd name="T54" fmla="*/ 0 w 1200"/>
                <a:gd name="T55" fmla="*/ 0 h 975"/>
                <a:gd name="T56" fmla="*/ 0 w 1200"/>
                <a:gd name="T57" fmla="*/ 0 h 975"/>
                <a:gd name="T58" fmla="*/ 0 w 1200"/>
                <a:gd name="T59" fmla="*/ 0 h 975"/>
                <a:gd name="T60" fmla="*/ 0 w 1200"/>
                <a:gd name="T61" fmla="*/ 0 h 975"/>
                <a:gd name="T62" fmla="*/ 0 w 1200"/>
                <a:gd name="T63" fmla="*/ 0 h 975"/>
                <a:gd name="T64" fmla="*/ 0 w 1200"/>
                <a:gd name="T65" fmla="*/ 0 h 975"/>
                <a:gd name="T66" fmla="*/ 0 w 1200"/>
                <a:gd name="T67" fmla="*/ 0 h 975"/>
                <a:gd name="T68" fmla="*/ 0 w 1200"/>
                <a:gd name="T69" fmla="*/ 0 h 975"/>
                <a:gd name="T70" fmla="*/ 0 w 1200"/>
                <a:gd name="T71" fmla="*/ 0 h 9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0"/>
                <a:gd name="T109" fmla="*/ 0 h 975"/>
                <a:gd name="T110" fmla="*/ 1200 w 1200"/>
                <a:gd name="T111" fmla="*/ 975 h 9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0" h="975">
                  <a:moveTo>
                    <a:pt x="1151" y="147"/>
                  </a:moveTo>
                  <a:lnTo>
                    <a:pt x="1147" y="145"/>
                  </a:lnTo>
                  <a:lnTo>
                    <a:pt x="1135" y="139"/>
                  </a:lnTo>
                  <a:lnTo>
                    <a:pt x="1115" y="129"/>
                  </a:lnTo>
                  <a:lnTo>
                    <a:pt x="1088" y="117"/>
                  </a:lnTo>
                  <a:lnTo>
                    <a:pt x="1055" y="103"/>
                  </a:lnTo>
                  <a:lnTo>
                    <a:pt x="1015" y="87"/>
                  </a:lnTo>
                  <a:lnTo>
                    <a:pt x="972" y="71"/>
                  </a:lnTo>
                  <a:lnTo>
                    <a:pt x="922" y="55"/>
                  </a:lnTo>
                  <a:lnTo>
                    <a:pt x="868" y="40"/>
                  </a:lnTo>
                  <a:lnTo>
                    <a:pt x="812" y="26"/>
                  </a:lnTo>
                  <a:lnTo>
                    <a:pt x="752" y="15"/>
                  </a:lnTo>
                  <a:lnTo>
                    <a:pt x="689" y="7"/>
                  </a:lnTo>
                  <a:lnTo>
                    <a:pt x="624" y="1"/>
                  </a:lnTo>
                  <a:lnTo>
                    <a:pt x="557" y="0"/>
                  </a:lnTo>
                  <a:lnTo>
                    <a:pt x="491" y="3"/>
                  </a:lnTo>
                  <a:lnTo>
                    <a:pt x="423" y="12"/>
                  </a:lnTo>
                  <a:lnTo>
                    <a:pt x="357" y="27"/>
                  </a:lnTo>
                  <a:lnTo>
                    <a:pt x="296" y="49"/>
                  </a:lnTo>
                  <a:lnTo>
                    <a:pt x="238" y="77"/>
                  </a:lnTo>
                  <a:lnTo>
                    <a:pt x="188" y="109"/>
                  </a:lnTo>
                  <a:lnTo>
                    <a:pt x="141" y="147"/>
                  </a:lnTo>
                  <a:lnTo>
                    <a:pt x="100" y="189"/>
                  </a:lnTo>
                  <a:lnTo>
                    <a:pt x="67" y="235"/>
                  </a:lnTo>
                  <a:lnTo>
                    <a:pt x="39" y="284"/>
                  </a:lnTo>
                  <a:lnTo>
                    <a:pt x="19" y="337"/>
                  </a:lnTo>
                  <a:lnTo>
                    <a:pt x="6" y="391"/>
                  </a:lnTo>
                  <a:lnTo>
                    <a:pt x="0" y="449"/>
                  </a:lnTo>
                  <a:lnTo>
                    <a:pt x="2" y="508"/>
                  </a:lnTo>
                  <a:lnTo>
                    <a:pt x="14" y="568"/>
                  </a:lnTo>
                  <a:lnTo>
                    <a:pt x="33" y="629"/>
                  </a:lnTo>
                  <a:lnTo>
                    <a:pt x="62" y="689"/>
                  </a:lnTo>
                  <a:lnTo>
                    <a:pt x="101" y="750"/>
                  </a:lnTo>
                  <a:lnTo>
                    <a:pt x="143" y="805"/>
                  </a:lnTo>
                  <a:lnTo>
                    <a:pt x="181" y="852"/>
                  </a:lnTo>
                  <a:lnTo>
                    <a:pt x="215" y="890"/>
                  </a:lnTo>
                  <a:lnTo>
                    <a:pt x="248" y="920"/>
                  </a:lnTo>
                  <a:lnTo>
                    <a:pt x="278" y="943"/>
                  </a:lnTo>
                  <a:lnTo>
                    <a:pt x="305" y="960"/>
                  </a:lnTo>
                  <a:lnTo>
                    <a:pt x="333" y="970"/>
                  </a:lnTo>
                  <a:lnTo>
                    <a:pt x="358" y="975"/>
                  </a:lnTo>
                  <a:lnTo>
                    <a:pt x="383" y="973"/>
                  </a:lnTo>
                  <a:lnTo>
                    <a:pt x="409" y="968"/>
                  </a:lnTo>
                  <a:lnTo>
                    <a:pt x="435" y="957"/>
                  </a:lnTo>
                  <a:lnTo>
                    <a:pt x="463" y="943"/>
                  </a:lnTo>
                  <a:lnTo>
                    <a:pt x="491" y="926"/>
                  </a:lnTo>
                  <a:lnTo>
                    <a:pt x="522" y="907"/>
                  </a:lnTo>
                  <a:lnTo>
                    <a:pt x="555" y="885"/>
                  </a:lnTo>
                  <a:lnTo>
                    <a:pt x="591" y="862"/>
                  </a:lnTo>
                  <a:lnTo>
                    <a:pt x="628" y="839"/>
                  </a:lnTo>
                  <a:lnTo>
                    <a:pt x="662" y="819"/>
                  </a:lnTo>
                  <a:lnTo>
                    <a:pt x="695" y="801"/>
                  </a:lnTo>
                  <a:lnTo>
                    <a:pt x="727" y="784"/>
                  </a:lnTo>
                  <a:lnTo>
                    <a:pt x="756" y="769"/>
                  </a:lnTo>
                  <a:lnTo>
                    <a:pt x="785" y="754"/>
                  </a:lnTo>
                  <a:lnTo>
                    <a:pt x="814" y="739"/>
                  </a:lnTo>
                  <a:lnTo>
                    <a:pt x="842" y="725"/>
                  </a:lnTo>
                  <a:lnTo>
                    <a:pt x="868" y="708"/>
                  </a:lnTo>
                  <a:lnTo>
                    <a:pt x="895" y="691"/>
                  </a:lnTo>
                  <a:lnTo>
                    <a:pt x="921" y="673"/>
                  </a:lnTo>
                  <a:lnTo>
                    <a:pt x="948" y="651"/>
                  </a:lnTo>
                  <a:lnTo>
                    <a:pt x="974" y="627"/>
                  </a:lnTo>
                  <a:lnTo>
                    <a:pt x="1001" y="599"/>
                  </a:lnTo>
                  <a:lnTo>
                    <a:pt x="1028" y="568"/>
                  </a:lnTo>
                  <a:lnTo>
                    <a:pt x="1056" y="532"/>
                  </a:lnTo>
                  <a:lnTo>
                    <a:pt x="1106" y="461"/>
                  </a:lnTo>
                  <a:lnTo>
                    <a:pt x="1147" y="395"/>
                  </a:lnTo>
                  <a:lnTo>
                    <a:pt x="1176" y="337"/>
                  </a:lnTo>
                  <a:lnTo>
                    <a:pt x="1193" y="285"/>
                  </a:lnTo>
                  <a:lnTo>
                    <a:pt x="1200" y="241"/>
                  </a:lnTo>
                  <a:lnTo>
                    <a:pt x="1195" y="202"/>
                  </a:lnTo>
                  <a:lnTo>
                    <a:pt x="1179" y="171"/>
                  </a:lnTo>
                  <a:lnTo>
                    <a:pt x="1151" y="147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26" name="Freeform 135"/>
            <p:cNvSpPr>
              <a:spLocks/>
            </p:cNvSpPr>
            <p:nvPr/>
          </p:nvSpPr>
          <p:spPr bwMode="auto">
            <a:xfrm>
              <a:off x="2763" y="2847"/>
              <a:ext cx="288" cy="234"/>
            </a:xfrm>
            <a:custGeom>
              <a:avLst/>
              <a:gdLst>
                <a:gd name="T0" fmla="*/ 0 w 1152"/>
                <a:gd name="T1" fmla="*/ 0 h 936"/>
                <a:gd name="T2" fmla="*/ 0 w 1152"/>
                <a:gd name="T3" fmla="*/ 0 h 936"/>
                <a:gd name="T4" fmla="*/ 0 w 1152"/>
                <a:gd name="T5" fmla="*/ 0 h 936"/>
                <a:gd name="T6" fmla="*/ 0 w 1152"/>
                <a:gd name="T7" fmla="*/ 0 h 936"/>
                <a:gd name="T8" fmla="*/ 0 w 1152"/>
                <a:gd name="T9" fmla="*/ 0 h 936"/>
                <a:gd name="T10" fmla="*/ 0 w 1152"/>
                <a:gd name="T11" fmla="*/ 0 h 936"/>
                <a:gd name="T12" fmla="*/ 0 w 1152"/>
                <a:gd name="T13" fmla="*/ 0 h 936"/>
                <a:gd name="T14" fmla="*/ 0 w 1152"/>
                <a:gd name="T15" fmla="*/ 0 h 936"/>
                <a:gd name="T16" fmla="*/ 0 w 1152"/>
                <a:gd name="T17" fmla="*/ 0 h 936"/>
                <a:gd name="T18" fmla="*/ 0 w 1152"/>
                <a:gd name="T19" fmla="*/ 0 h 936"/>
                <a:gd name="T20" fmla="*/ 0 w 1152"/>
                <a:gd name="T21" fmla="*/ 0 h 936"/>
                <a:gd name="T22" fmla="*/ 0 w 1152"/>
                <a:gd name="T23" fmla="*/ 0 h 936"/>
                <a:gd name="T24" fmla="*/ 0 w 1152"/>
                <a:gd name="T25" fmla="*/ 0 h 936"/>
                <a:gd name="T26" fmla="*/ 0 w 1152"/>
                <a:gd name="T27" fmla="*/ 0 h 936"/>
                <a:gd name="T28" fmla="*/ 0 w 1152"/>
                <a:gd name="T29" fmla="*/ 0 h 936"/>
                <a:gd name="T30" fmla="*/ 0 w 1152"/>
                <a:gd name="T31" fmla="*/ 0 h 936"/>
                <a:gd name="T32" fmla="*/ 0 w 1152"/>
                <a:gd name="T33" fmla="*/ 0 h 936"/>
                <a:gd name="T34" fmla="*/ 0 w 1152"/>
                <a:gd name="T35" fmla="*/ 0 h 936"/>
                <a:gd name="T36" fmla="*/ 0 w 1152"/>
                <a:gd name="T37" fmla="*/ 0 h 936"/>
                <a:gd name="T38" fmla="*/ 0 w 1152"/>
                <a:gd name="T39" fmla="*/ 0 h 936"/>
                <a:gd name="T40" fmla="*/ 0 w 1152"/>
                <a:gd name="T41" fmla="*/ 0 h 936"/>
                <a:gd name="T42" fmla="*/ 0 w 1152"/>
                <a:gd name="T43" fmla="*/ 0 h 936"/>
                <a:gd name="T44" fmla="*/ 0 w 1152"/>
                <a:gd name="T45" fmla="*/ 0 h 936"/>
                <a:gd name="T46" fmla="*/ 0 w 1152"/>
                <a:gd name="T47" fmla="*/ 0 h 936"/>
                <a:gd name="T48" fmla="*/ 0 w 1152"/>
                <a:gd name="T49" fmla="*/ 0 h 936"/>
                <a:gd name="T50" fmla="*/ 0 w 1152"/>
                <a:gd name="T51" fmla="*/ 0 h 936"/>
                <a:gd name="T52" fmla="*/ 0 w 1152"/>
                <a:gd name="T53" fmla="*/ 0 h 936"/>
                <a:gd name="T54" fmla="*/ 0 w 1152"/>
                <a:gd name="T55" fmla="*/ 0 h 936"/>
                <a:gd name="T56" fmla="*/ 0 w 1152"/>
                <a:gd name="T57" fmla="*/ 0 h 936"/>
                <a:gd name="T58" fmla="*/ 0 w 1152"/>
                <a:gd name="T59" fmla="*/ 0 h 936"/>
                <a:gd name="T60" fmla="*/ 0 w 1152"/>
                <a:gd name="T61" fmla="*/ 0 h 936"/>
                <a:gd name="T62" fmla="*/ 0 w 1152"/>
                <a:gd name="T63" fmla="*/ 0 h 936"/>
                <a:gd name="T64" fmla="*/ 0 w 1152"/>
                <a:gd name="T65" fmla="*/ 0 h 936"/>
                <a:gd name="T66" fmla="*/ 0 w 1152"/>
                <a:gd name="T67" fmla="*/ 0 h 936"/>
                <a:gd name="T68" fmla="*/ 0 w 1152"/>
                <a:gd name="T69" fmla="*/ 0 h 936"/>
                <a:gd name="T70" fmla="*/ 0 w 1152"/>
                <a:gd name="T71" fmla="*/ 0 h 9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52"/>
                <a:gd name="T109" fmla="*/ 0 h 936"/>
                <a:gd name="T110" fmla="*/ 1152 w 1152"/>
                <a:gd name="T111" fmla="*/ 936 h 9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52" h="936">
                  <a:moveTo>
                    <a:pt x="1104" y="142"/>
                  </a:moveTo>
                  <a:lnTo>
                    <a:pt x="1100" y="140"/>
                  </a:lnTo>
                  <a:lnTo>
                    <a:pt x="1088" y="134"/>
                  </a:lnTo>
                  <a:lnTo>
                    <a:pt x="1070" y="125"/>
                  </a:lnTo>
                  <a:lnTo>
                    <a:pt x="1043" y="113"/>
                  </a:lnTo>
                  <a:lnTo>
                    <a:pt x="1012" y="99"/>
                  </a:lnTo>
                  <a:lnTo>
                    <a:pt x="974" y="84"/>
                  </a:lnTo>
                  <a:lnTo>
                    <a:pt x="932" y="69"/>
                  </a:lnTo>
                  <a:lnTo>
                    <a:pt x="884" y="54"/>
                  </a:lnTo>
                  <a:lnTo>
                    <a:pt x="834" y="39"/>
                  </a:lnTo>
                  <a:lnTo>
                    <a:pt x="779" y="26"/>
                  </a:lnTo>
                  <a:lnTo>
                    <a:pt x="721" y="15"/>
                  </a:lnTo>
                  <a:lnTo>
                    <a:pt x="661" y="6"/>
                  </a:lnTo>
                  <a:lnTo>
                    <a:pt x="599" y="1"/>
                  </a:lnTo>
                  <a:lnTo>
                    <a:pt x="536" y="0"/>
                  </a:lnTo>
                  <a:lnTo>
                    <a:pt x="470" y="4"/>
                  </a:lnTo>
                  <a:lnTo>
                    <a:pt x="406" y="12"/>
                  </a:lnTo>
                  <a:lnTo>
                    <a:pt x="342" y="27"/>
                  </a:lnTo>
                  <a:lnTo>
                    <a:pt x="283" y="47"/>
                  </a:lnTo>
                  <a:lnTo>
                    <a:pt x="229" y="74"/>
                  </a:lnTo>
                  <a:lnTo>
                    <a:pt x="180" y="105"/>
                  </a:lnTo>
                  <a:lnTo>
                    <a:pt x="136" y="142"/>
                  </a:lnTo>
                  <a:lnTo>
                    <a:pt x="97" y="182"/>
                  </a:lnTo>
                  <a:lnTo>
                    <a:pt x="65" y="226"/>
                  </a:lnTo>
                  <a:lnTo>
                    <a:pt x="38" y="273"/>
                  </a:lnTo>
                  <a:lnTo>
                    <a:pt x="19" y="324"/>
                  </a:lnTo>
                  <a:lnTo>
                    <a:pt x="6" y="377"/>
                  </a:lnTo>
                  <a:lnTo>
                    <a:pt x="0" y="431"/>
                  </a:lnTo>
                  <a:lnTo>
                    <a:pt x="3" y="488"/>
                  </a:lnTo>
                  <a:lnTo>
                    <a:pt x="13" y="545"/>
                  </a:lnTo>
                  <a:lnTo>
                    <a:pt x="33" y="603"/>
                  </a:lnTo>
                  <a:lnTo>
                    <a:pt x="60" y="662"/>
                  </a:lnTo>
                  <a:lnTo>
                    <a:pt x="97" y="719"/>
                  </a:lnTo>
                  <a:lnTo>
                    <a:pt x="137" y="772"/>
                  </a:lnTo>
                  <a:lnTo>
                    <a:pt x="173" y="817"/>
                  </a:lnTo>
                  <a:lnTo>
                    <a:pt x="206" y="854"/>
                  </a:lnTo>
                  <a:lnTo>
                    <a:pt x="237" y="884"/>
                  </a:lnTo>
                  <a:lnTo>
                    <a:pt x="266" y="906"/>
                  </a:lnTo>
                  <a:lnTo>
                    <a:pt x="293" y="922"/>
                  </a:lnTo>
                  <a:lnTo>
                    <a:pt x="319" y="931"/>
                  </a:lnTo>
                  <a:lnTo>
                    <a:pt x="343" y="936"/>
                  </a:lnTo>
                  <a:lnTo>
                    <a:pt x="368" y="935"/>
                  </a:lnTo>
                  <a:lnTo>
                    <a:pt x="393" y="929"/>
                  </a:lnTo>
                  <a:lnTo>
                    <a:pt x="417" y="920"/>
                  </a:lnTo>
                  <a:lnTo>
                    <a:pt x="444" y="906"/>
                  </a:lnTo>
                  <a:lnTo>
                    <a:pt x="471" y="890"/>
                  </a:lnTo>
                  <a:lnTo>
                    <a:pt x="500" y="871"/>
                  </a:lnTo>
                  <a:lnTo>
                    <a:pt x="532" y="851"/>
                  </a:lnTo>
                  <a:lnTo>
                    <a:pt x="567" y="828"/>
                  </a:lnTo>
                  <a:lnTo>
                    <a:pt x="601" y="806"/>
                  </a:lnTo>
                  <a:lnTo>
                    <a:pt x="635" y="786"/>
                  </a:lnTo>
                  <a:lnTo>
                    <a:pt x="667" y="769"/>
                  </a:lnTo>
                  <a:lnTo>
                    <a:pt x="697" y="754"/>
                  </a:lnTo>
                  <a:lnTo>
                    <a:pt x="726" y="739"/>
                  </a:lnTo>
                  <a:lnTo>
                    <a:pt x="754" y="724"/>
                  </a:lnTo>
                  <a:lnTo>
                    <a:pt x="781" y="710"/>
                  </a:lnTo>
                  <a:lnTo>
                    <a:pt x="807" y="695"/>
                  </a:lnTo>
                  <a:lnTo>
                    <a:pt x="833" y="680"/>
                  </a:lnTo>
                  <a:lnTo>
                    <a:pt x="858" y="664"/>
                  </a:lnTo>
                  <a:lnTo>
                    <a:pt x="883" y="646"/>
                  </a:lnTo>
                  <a:lnTo>
                    <a:pt x="909" y="625"/>
                  </a:lnTo>
                  <a:lnTo>
                    <a:pt x="934" y="602"/>
                  </a:lnTo>
                  <a:lnTo>
                    <a:pt x="960" y="575"/>
                  </a:lnTo>
                  <a:lnTo>
                    <a:pt x="987" y="545"/>
                  </a:lnTo>
                  <a:lnTo>
                    <a:pt x="1013" y="512"/>
                  </a:lnTo>
                  <a:lnTo>
                    <a:pt x="1063" y="443"/>
                  </a:lnTo>
                  <a:lnTo>
                    <a:pt x="1101" y="381"/>
                  </a:lnTo>
                  <a:lnTo>
                    <a:pt x="1128" y="324"/>
                  </a:lnTo>
                  <a:lnTo>
                    <a:pt x="1146" y="275"/>
                  </a:lnTo>
                  <a:lnTo>
                    <a:pt x="1152" y="232"/>
                  </a:lnTo>
                  <a:lnTo>
                    <a:pt x="1147" y="195"/>
                  </a:lnTo>
                  <a:lnTo>
                    <a:pt x="1131" y="165"/>
                  </a:lnTo>
                  <a:lnTo>
                    <a:pt x="1104" y="142"/>
                  </a:lnTo>
                  <a:close/>
                </a:path>
              </a:pathLst>
            </a:custGeom>
            <a:solidFill>
              <a:srgbClr val="FCF4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27" name="Freeform 136"/>
            <p:cNvSpPr>
              <a:spLocks/>
            </p:cNvSpPr>
            <p:nvPr/>
          </p:nvSpPr>
          <p:spPr bwMode="auto">
            <a:xfrm>
              <a:off x="2769" y="2851"/>
              <a:ext cx="276" cy="224"/>
            </a:xfrm>
            <a:custGeom>
              <a:avLst/>
              <a:gdLst>
                <a:gd name="T0" fmla="*/ 0 w 1103"/>
                <a:gd name="T1" fmla="*/ 0 h 895"/>
                <a:gd name="T2" fmla="*/ 0 w 1103"/>
                <a:gd name="T3" fmla="*/ 0 h 895"/>
                <a:gd name="T4" fmla="*/ 0 w 1103"/>
                <a:gd name="T5" fmla="*/ 0 h 895"/>
                <a:gd name="T6" fmla="*/ 0 w 1103"/>
                <a:gd name="T7" fmla="*/ 0 h 895"/>
                <a:gd name="T8" fmla="*/ 0 w 1103"/>
                <a:gd name="T9" fmla="*/ 0 h 895"/>
                <a:gd name="T10" fmla="*/ 0 w 1103"/>
                <a:gd name="T11" fmla="*/ 0 h 895"/>
                <a:gd name="T12" fmla="*/ 0 w 1103"/>
                <a:gd name="T13" fmla="*/ 0 h 895"/>
                <a:gd name="T14" fmla="*/ 0 w 1103"/>
                <a:gd name="T15" fmla="*/ 0 h 895"/>
                <a:gd name="T16" fmla="*/ 0 w 1103"/>
                <a:gd name="T17" fmla="*/ 0 h 895"/>
                <a:gd name="T18" fmla="*/ 0 w 1103"/>
                <a:gd name="T19" fmla="*/ 0 h 895"/>
                <a:gd name="T20" fmla="*/ 0 w 1103"/>
                <a:gd name="T21" fmla="*/ 0 h 895"/>
                <a:gd name="T22" fmla="*/ 0 w 1103"/>
                <a:gd name="T23" fmla="*/ 0 h 895"/>
                <a:gd name="T24" fmla="*/ 0 w 1103"/>
                <a:gd name="T25" fmla="*/ 0 h 895"/>
                <a:gd name="T26" fmla="*/ 0 w 1103"/>
                <a:gd name="T27" fmla="*/ 0 h 895"/>
                <a:gd name="T28" fmla="*/ 0 w 1103"/>
                <a:gd name="T29" fmla="*/ 0 h 895"/>
                <a:gd name="T30" fmla="*/ 0 w 1103"/>
                <a:gd name="T31" fmla="*/ 0 h 895"/>
                <a:gd name="T32" fmla="*/ 0 w 1103"/>
                <a:gd name="T33" fmla="*/ 0 h 895"/>
                <a:gd name="T34" fmla="*/ 0 w 1103"/>
                <a:gd name="T35" fmla="*/ 0 h 895"/>
                <a:gd name="T36" fmla="*/ 0 w 1103"/>
                <a:gd name="T37" fmla="*/ 0 h 895"/>
                <a:gd name="T38" fmla="*/ 0 w 1103"/>
                <a:gd name="T39" fmla="*/ 0 h 895"/>
                <a:gd name="T40" fmla="*/ 0 w 1103"/>
                <a:gd name="T41" fmla="*/ 0 h 895"/>
                <a:gd name="T42" fmla="*/ 0 w 1103"/>
                <a:gd name="T43" fmla="*/ 0 h 895"/>
                <a:gd name="T44" fmla="*/ 0 w 1103"/>
                <a:gd name="T45" fmla="*/ 0 h 895"/>
                <a:gd name="T46" fmla="*/ 0 w 1103"/>
                <a:gd name="T47" fmla="*/ 0 h 895"/>
                <a:gd name="T48" fmla="*/ 0 w 1103"/>
                <a:gd name="T49" fmla="*/ 0 h 895"/>
                <a:gd name="T50" fmla="*/ 0 w 1103"/>
                <a:gd name="T51" fmla="*/ 0 h 895"/>
                <a:gd name="T52" fmla="*/ 0 w 1103"/>
                <a:gd name="T53" fmla="*/ 0 h 895"/>
                <a:gd name="T54" fmla="*/ 0 w 1103"/>
                <a:gd name="T55" fmla="*/ 0 h 895"/>
                <a:gd name="T56" fmla="*/ 0 w 1103"/>
                <a:gd name="T57" fmla="*/ 0 h 895"/>
                <a:gd name="T58" fmla="*/ 0 w 1103"/>
                <a:gd name="T59" fmla="*/ 0 h 895"/>
                <a:gd name="T60" fmla="*/ 0 w 1103"/>
                <a:gd name="T61" fmla="*/ 0 h 895"/>
                <a:gd name="T62" fmla="*/ 0 w 1103"/>
                <a:gd name="T63" fmla="*/ 0 h 895"/>
                <a:gd name="T64" fmla="*/ 0 w 1103"/>
                <a:gd name="T65" fmla="*/ 0 h 895"/>
                <a:gd name="T66" fmla="*/ 0 w 1103"/>
                <a:gd name="T67" fmla="*/ 0 h 895"/>
                <a:gd name="T68" fmla="*/ 0 w 1103"/>
                <a:gd name="T69" fmla="*/ 0 h 895"/>
                <a:gd name="T70" fmla="*/ 0 w 1103"/>
                <a:gd name="T71" fmla="*/ 0 h 8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3"/>
                <a:gd name="T109" fmla="*/ 0 h 895"/>
                <a:gd name="T110" fmla="*/ 1103 w 1103"/>
                <a:gd name="T111" fmla="*/ 895 h 8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3" h="895">
                  <a:moveTo>
                    <a:pt x="1058" y="136"/>
                  </a:moveTo>
                  <a:lnTo>
                    <a:pt x="1055" y="134"/>
                  </a:lnTo>
                  <a:lnTo>
                    <a:pt x="1043" y="128"/>
                  </a:lnTo>
                  <a:lnTo>
                    <a:pt x="1025" y="120"/>
                  </a:lnTo>
                  <a:lnTo>
                    <a:pt x="1001" y="108"/>
                  </a:lnTo>
                  <a:lnTo>
                    <a:pt x="970" y="95"/>
                  </a:lnTo>
                  <a:lnTo>
                    <a:pt x="934" y="81"/>
                  </a:lnTo>
                  <a:lnTo>
                    <a:pt x="893" y="67"/>
                  </a:lnTo>
                  <a:lnTo>
                    <a:pt x="848" y="52"/>
                  </a:lnTo>
                  <a:lnTo>
                    <a:pt x="798" y="38"/>
                  </a:lnTo>
                  <a:lnTo>
                    <a:pt x="746" y="25"/>
                  </a:lnTo>
                  <a:lnTo>
                    <a:pt x="691" y="14"/>
                  </a:lnTo>
                  <a:lnTo>
                    <a:pt x="632" y="6"/>
                  </a:lnTo>
                  <a:lnTo>
                    <a:pt x="574" y="1"/>
                  </a:lnTo>
                  <a:lnTo>
                    <a:pt x="513" y="0"/>
                  </a:lnTo>
                  <a:lnTo>
                    <a:pt x="451" y="3"/>
                  </a:lnTo>
                  <a:lnTo>
                    <a:pt x="388" y="11"/>
                  </a:lnTo>
                  <a:lnTo>
                    <a:pt x="329" y="25"/>
                  </a:lnTo>
                  <a:lnTo>
                    <a:pt x="272" y="45"/>
                  </a:lnTo>
                  <a:lnTo>
                    <a:pt x="219" y="70"/>
                  </a:lnTo>
                  <a:lnTo>
                    <a:pt x="172" y="100"/>
                  </a:lnTo>
                  <a:lnTo>
                    <a:pt x="131" y="135"/>
                  </a:lnTo>
                  <a:lnTo>
                    <a:pt x="93" y="174"/>
                  </a:lnTo>
                  <a:lnTo>
                    <a:pt x="61" y="216"/>
                  </a:lnTo>
                  <a:lnTo>
                    <a:pt x="36" y="261"/>
                  </a:lnTo>
                  <a:lnTo>
                    <a:pt x="18" y="310"/>
                  </a:lnTo>
                  <a:lnTo>
                    <a:pt x="5" y="361"/>
                  </a:lnTo>
                  <a:lnTo>
                    <a:pt x="0" y="412"/>
                  </a:lnTo>
                  <a:lnTo>
                    <a:pt x="3" y="467"/>
                  </a:lnTo>
                  <a:lnTo>
                    <a:pt x="13" y="522"/>
                  </a:lnTo>
                  <a:lnTo>
                    <a:pt x="32" y="577"/>
                  </a:lnTo>
                  <a:lnTo>
                    <a:pt x="58" y="634"/>
                  </a:lnTo>
                  <a:lnTo>
                    <a:pt x="94" y="689"/>
                  </a:lnTo>
                  <a:lnTo>
                    <a:pt x="132" y="740"/>
                  </a:lnTo>
                  <a:lnTo>
                    <a:pt x="167" y="783"/>
                  </a:lnTo>
                  <a:lnTo>
                    <a:pt x="198" y="818"/>
                  </a:lnTo>
                  <a:lnTo>
                    <a:pt x="228" y="846"/>
                  </a:lnTo>
                  <a:lnTo>
                    <a:pt x="256" y="868"/>
                  </a:lnTo>
                  <a:lnTo>
                    <a:pt x="281" y="883"/>
                  </a:lnTo>
                  <a:lnTo>
                    <a:pt x="306" y="892"/>
                  </a:lnTo>
                  <a:lnTo>
                    <a:pt x="330" y="895"/>
                  </a:lnTo>
                  <a:lnTo>
                    <a:pt x="353" y="894"/>
                  </a:lnTo>
                  <a:lnTo>
                    <a:pt x="377" y="889"/>
                  </a:lnTo>
                  <a:lnTo>
                    <a:pt x="400" y="880"/>
                  </a:lnTo>
                  <a:lnTo>
                    <a:pt x="425" y="868"/>
                  </a:lnTo>
                  <a:lnTo>
                    <a:pt x="452" y="853"/>
                  </a:lnTo>
                  <a:lnTo>
                    <a:pt x="481" y="834"/>
                  </a:lnTo>
                  <a:lnTo>
                    <a:pt x="510" y="815"/>
                  </a:lnTo>
                  <a:lnTo>
                    <a:pt x="544" y="793"/>
                  </a:lnTo>
                  <a:lnTo>
                    <a:pt x="577" y="772"/>
                  </a:lnTo>
                  <a:lnTo>
                    <a:pt x="609" y="754"/>
                  </a:lnTo>
                  <a:lnTo>
                    <a:pt x="639" y="736"/>
                  </a:lnTo>
                  <a:lnTo>
                    <a:pt x="668" y="721"/>
                  </a:lnTo>
                  <a:lnTo>
                    <a:pt x="696" y="707"/>
                  </a:lnTo>
                  <a:lnTo>
                    <a:pt x="723" y="694"/>
                  </a:lnTo>
                  <a:lnTo>
                    <a:pt x="749" y="680"/>
                  </a:lnTo>
                  <a:lnTo>
                    <a:pt x="774" y="666"/>
                  </a:lnTo>
                  <a:lnTo>
                    <a:pt x="798" y="651"/>
                  </a:lnTo>
                  <a:lnTo>
                    <a:pt x="822" y="635"/>
                  </a:lnTo>
                  <a:lnTo>
                    <a:pt x="847" y="618"/>
                  </a:lnTo>
                  <a:lnTo>
                    <a:pt x="871" y="598"/>
                  </a:lnTo>
                  <a:lnTo>
                    <a:pt x="895" y="576"/>
                  </a:lnTo>
                  <a:lnTo>
                    <a:pt x="920" y="551"/>
                  </a:lnTo>
                  <a:lnTo>
                    <a:pt x="944" y="522"/>
                  </a:lnTo>
                  <a:lnTo>
                    <a:pt x="971" y="490"/>
                  </a:lnTo>
                  <a:lnTo>
                    <a:pt x="1018" y="424"/>
                  </a:lnTo>
                  <a:lnTo>
                    <a:pt x="1055" y="364"/>
                  </a:lnTo>
                  <a:lnTo>
                    <a:pt x="1081" y="310"/>
                  </a:lnTo>
                  <a:lnTo>
                    <a:pt x="1098" y="263"/>
                  </a:lnTo>
                  <a:lnTo>
                    <a:pt x="1103" y="222"/>
                  </a:lnTo>
                  <a:lnTo>
                    <a:pt x="1099" y="187"/>
                  </a:lnTo>
                  <a:lnTo>
                    <a:pt x="1084" y="159"/>
                  </a:lnTo>
                  <a:lnTo>
                    <a:pt x="1058" y="136"/>
                  </a:lnTo>
                  <a:close/>
                </a:path>
              </a:pathLst>
            </a:custGeom>
            <a:solidFill>
              <a:srgbClr val="FC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28" name="Freeform 137"/>
            <p:cNvSpPr>
              <a:spLocks/>
            </p:cNvSpPr>
            <p:nvPr/>
          </p:nvSpPr>
          <p:spPr bwMode="auto">
            <a:xfrm>
              <a:off x="2775" y="2856"/>
              <a:ext cx="263" cy="214"/>
            </a:xfrm>
            <a:custGeom>
              <a:avLst/>
              <a:gdLst>
                <a:gd name="T0" fmla="*/ 0 w 1053"/>
                <a:gd name="T1" fmla="*/ 0 h 857"/>
                <a:gd name="T2" fmla="*/ 0 w 1053"/>
                <a:gd name="T3" fmla="*/ 0 h 857"/>
                <a:gd name="T4" fmla="*/ 0 w 1053"/>
                <a:gd name="T5" fmla="*/ 0 h 857"/>
                <a:gd name="T6" fmla="*/ 0 w 1053"/>
                <a:gd name="T7" fmla="*/ 0 h 857"/>
                <a:gd name="T8" fmla="*/ 0 w 1053"/>
                <a:gd name="T9" fmla="*/ 0 h 857"/>
                <a:gd name="T10" fmla="*/ 0 w 1053"/>
                <a:gd name="T11" fmla="*/ 0 h 857"/>
                <a:gd name="T12" fmla="*/ 0 w 1053"/>
                <a:gd name="T13" fmla="*/ 0 h 857"/>
                <a:gd name="T14" fmla="*/ 0 w 1053"/>
                <a:gd name="T15" fmla="*/ 0 h 857"/>
                <a:gd name="T16" fmla="*/ 0 w 1053"/>
                <a:gd name="T17" fmla="*/ 0 h 857"/>
                <a:gd name="T18" fmla="*/ 0 w 1053"/>
                <a:gd name="T19" fmla="*/ 0 h 857"/>
                <a:gd name="T20" fmla="*/ 0 w 1053"/>
                <a:gd name="T21" fmla="*/ 0 h 857"/>
                <a:gd name="T22" fmla="*/ 0 w 1053"/>
                <a:gd name="T23" fmla="*/ 0 h 857"/>
                <a:gd name="T24" fmla="*/ 0 w 1053"/>
                <a:gd name="T25" fmla="*/ 0 h 857"/>
                <a:gd name="T26" fmla="*/ 0 w 1053"/>
                <a:gd name="T27" fmla="*/ 0 h 857"/>
                <a:gd name="T28" fmla="*/ 0 w 1053"/>
                <a:gd name="T29" fmla="*/ 0 h 857"/>
                <a:gd name="T30" fmla="*/ 0 w 1053"/>
                <a:gd name="T31" fmla="*/ 0 h 857"/>
                <a:gd name="T32" fmla="*/ 0 w 1053"/>
                <a:gd name="T33" fmla="*/ 0 h 857"/>
                <a:gd name="T34" fmla="*/ 0 w 1053"/>
                <a:gd name="T35" fmla="*/ 0 h 857"/>
                <a:gd name="T36" fmla="*/ 0 w 1053"/>
                <a:gd name="T37" fmla="*/ 0 h 857"/>
                <a:gd name="T38" fmla="*/ 0 w 1053"/>
                <a:gd name="T39" fmla="*/ 0 h 857"/>
                <a:gd name="T40" fmla="*/ 0 w 1053"/>
                <a:gd name="T41" fmla="*/ 0 h 857"/>
                <a:gd name="T42" fmla="*/ 0 w 1053"/>
                <a:gd name="T43" fmla="*/ 0 h 857"/>
                <a:gd name="T44" fmla="*/ 0 w 1053"/>
                <a:gd name="T45" fmla="*/ 0 h 857"/>
                <a:gd name="T46" fmla="*/ 0 w 1053"/>
                <a:gd name="T47" fmla="*/ 0 h 857"/>
                <a:gd name="T48" fmla="*/ 0 w 1053"/>
                <a:gd name="T49" fmla="*/ 0 h 857"/>
                <a:gd name="T50" fmla="*/ 0 w 1053"/>
                <a:gd name="T51" fmla="*/ 0 h 857"/>
                <a:gd name="T52" fmla="*/ 0 w 1053"/>
                <a:gd name="T53" fmla="*/ 0 h 857"/>
                <a:gd name="T54" fmla="*/ 0 w 1053"/>
                <a:gd name="T55" fmla="*/ 0 h 857"/>
                <a:gd name="T56" fmla="*/ 0 w 1053"/>
                <a:gd name="T57" fmla="*/ 0 h 857"/>
                <a:gd name="T58" fmla="*/ 0 w 1053"/>
                <a:gd name="T59" fmla="*/ 0 h 857"/>
                <a:gd name="T60" fmla="*/ 0 w 1053"/>
                <a:gd name="T61" fmla="*/ 0 h 857"/>
                <a:gd name="T62" fmla="*/ 0 w 1053"/>
                <a:gd name="T63" fmla="*/ 0 h 857"/>
                <a:gd name="T64" fmla="*/ 0 w 1053"/>
                <a:gd name="T65" fmla="*/ 0 h 857"/>
                <a:gd name="T66" fmla="*/ 0 w 1053"/>
                <a:gd name="T67" fmla="*/ 0 h 857"/>
                <a:gd name="T68" fmla="*/ 0 w 1053"/>
                <a:gd name="T69" fmla="*/ 0 h 857"/>
                <a:gd name="T70" fmla="*/ 0 w 1053"/>
                <a:gd name="T71" fmla="*/ 0 h 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3"/>
                <a:gd name="T109" fmla="*/ 0 h 857"/>
                <a:gd name="T110" fmla="*/ 1053 w 1053"/>
                <a:gd name="T111" fmla="*/ 857 h 8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3" h="857">
                  <a:moveTo>
                    <a:pt x="1010" y="131"/>
                  </a:moveTo>
                  <a:lnTo>
                    <a:pt x="1007" y="128"/>
                  </a:lnTo>
                  <a:lnTo>
                    <a:pt x="995" y="124"/>
                  </a:lnTo>
                  <a:lnTo>
                    <a:pt x="978" y="115"/>
                  </a:lnTo>
                  <a:lnTo>
                    <a:pt x="955" y="104"/>
                  </a:lnTo>
                  <a:lnTo>
                    <a:pt x="926" y="91"/>
                  </a:lnTo>
                  <a:lnTo>
                    <a:pt x="892" y="78"/>
                  </a:lnTo>
                  <a:lnTo>
                    <a:pt x="853" y="64"/>
                  </a:lnTo>
                  <a:lnTo>
                    <a:pt x="810" y="50"/>
                  </a:lnTo>
                  <a:lnTo>
                    <a:pt x="763" y="37"/>
                  </a:lnTo>
                  <a:lnTo>
                    <a:pt x="712" y="25"/>
                  </a:lnTo>
                  <a:lnTo>
                    <a:pt x="659" y="14"/>
                  </a:lnTo>
                  <a:lnTo>
                    <a:pt x="604" y="6"/>
                  </a:lnTo>
                  <a:lnTo>
                    <a:pt x="548" y="2"/>
                  </a:lnTo>
                  <a:lnTo>
                    <a:pt x="489" y="0"/>
                  </a:lnTo>
                  <a:lnTo>
                    <a:pt x="430" y="4"/>
                  </a:lnTo>
                  <a:lnTo>
                    <a:pt x="370" y="12"/>
                  </a:lnTo>
                  <a:lnTo>
                    <a:pt x="313" y="26"/>
                  </a:lnTo>
                  <a:lnTo>
                    <a:pt x="259" y="44"/>
                  </a:lnTo>
                  <a:lnTo>
                    <a:pt x="209" y="68"/>
                  </a:lnTo>
                  <a:lnTo>
                    <a:pt x="164" y="97"/>
                  </a:lnTo>
                  <a:lnTo>
                    <a:pt x="124" y="131"/>
                  </a:lnTo>
                  <a:lnTo>
                    <a:pt x="88" y="168"/>
                  </a:lnTo>
                  <a:lnTo>
                    <a:pt x="58" y="208"/>
                  </a:lnTo>
                  <a:lnTo>
                    <a:pt x="34" y="250"/>
                  </a:lnTo>
                  <a:lnTo>
                    <a:pt x="16" y="297"/>
                  </a:lnTo>
                  <a:lnTo>
                    <a:pt x="4" y="345"/>
                  </a:lnTo>
                  <a:lnTo>
                    <a:pt x="0" y="396"/>
                  </a:lnTo>
                  <a:lnTo>
                    <a:pt x="2" y="448"/>
                  </a:lnTo>
                  <a:lnTo>
                    <a:pt x="11" y="499"/>
                  </a:lnTo>
                  <a:lnTo>
                    <a:pt x="28" y="554"/>
                  </a:lnTo>
                  <a:lnTo>
                    <a:pt x="55" y="607"/>
                  </a:lnTo>
                  <a:lnTo>
                    <a:pt x="88" y="660"/>
                  </a:lnTo>
                  <a:lnTo>
                    <a:pt x="125" y="708"/>
                  </a:lnTo>
                  <a:lnTo>
                    <a:pt x="159" y="749"/>
                  </a:lnTo>
                  <a:lnTo>
                    <a:pt x="190" y="783"/>
                  </a:lnTo>
                  <a:lnTo>
                    <a:pt x="217" y="809"/>
                  </a:lnTo>
                  <a:lnTo>
                    <a:pt x="244" y="830"/>
                  </a:lnTo>
                  <a:lnTo>
                    <a:pt x="268" y="844"/>
                  </a:lnTo>
                  <a:lnTo>
                    <a:pt x="292" y="853"/>
                  </a:lnTo>
                  <a:lnTo>
                    <a:pt x="314" y="857"/>
                  </a:lnTo>
                  <a:lnTo>
                    <a:pt x="337" y="856"/>
                  </a:lnTo>
                  <a:lnTo>
                    <a:pt x="359" y="851"/>
                  </a:lnTo>
                  <a:lnTo>
                    <a:pt x="382" y="842"/>
                  </a:lnTo>
                  <a:lnTo>
                    <a:pt x="406" y="830"/>
                  </a:lnTo>
                  <a:lnTo>
                    <a:pt x="431" y="815"/>
                  </a:lnTo>
                  <a:lnTo>
                    <a:pt x="458" y="798"/>
                  </a:lnTo>
                  <a:lnTo>
                    <a:pt x="488" y="778"/>
                  </a:lnTo>
                  <a:lnTo>
                    <a:pt x="519" y="758"/>
                  </a:lnTo>
                  <a:lnTo>
                    <a:pt x="551" y="738"/>
                  </a:lnTo>
                  <a:lnTo>
                    <a:pt x="581" y="721"/>
                  </a:lnTo>
                  <a:lnTo>
                    <a:pt x="611" y="705"/>
                  </a:lnTo>
                  <a:lnTo>
                    <a:pt x="639" y="691"/>
                  </a:lnTo>
                  <a:lnTo>
                    <a:pt x="665" y="677"/>
                  </a:lnTo>
                  <a:lnTo>
                    <a:pt x="690" y="664"/>
                  </a:lnTo>
                  <a:lnTo>
                    <a:pt x="715" y="650"/>
                  </a:lnTo>
                  <a:lnTo>
                    <a:pt x="739" y="638"/>
                  </a:lnTo>
                  <a:lnTo>
                    <a:pt x="762" y="624"/>
                  </a:lnTo>
                  <a:lnTo>
                    <a:pt x="786" y="609"/>
                  </a:lnTo>
                  <a:lnTo>
                    <a:pt x="809" y="592"/>
                  </a:lnTo>
                  <a:lnTo>
                    <a:pt x="832" y="573"/>
                  </a:lnTo>
                  <a:lnTo>
                    <a:pt x="855" y="552"/>
                  </a:lnTo>
                  <a:lnTo>
                    <a:pt x="878" y="528"/>
                  </a:lnTo>
                  <a:lnTo>
                    <a:pt x="902" y="501"/>
                  </a:lnTo>
                  <a:lnTo>
                    <a:pt x="928" y="469"/>
                  </a:lnTo>
                  <a:lnTo>
                    <a:pt x="972" y="406"/>
                  </a:lnTo>
                  <a:lnTo>
                    <a:pt x="1007" y="350"/>
                  </a:lnTo>
                  <a:lnTo>
                    <a:pt x="1032" y="298"/>
                  </a:lnTo>
                  <a:lnTo>
                    <a:pt x="1048" y="253"/>
                  </a:lnTo>
                  <a:lnTo>
                    <a:pt x="1053" y="214"/>
                  </a:lnTo>
                  <a:lnTo>
                    <a:pt x="1050" y="180"/>
                  </a:lnTo>
                  <a:lnTo>
                    <a:pt x="1035" y="153"/>
                  </a:lnTo>
                  <a:lnTo>
                    <a:pt x="1010" y="131"/>
                  </a:lnTo>
                  <a:close/>
                </a:path>
              </a:pathLst>
            </a:custGeom>
            <a:solidFill>
              <a:srgbClr val="FCF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29" name="Freeform 138"/>
            <p:cNvSpPr>
              <a:spLocks/>
            </p:cNvSpPr>
            <p:nvPr/>
          </p:nvSpPr>
          <p:spPr bwMode="auto">
            <a:xfrm>
              <a:off x="2781" y="2861"/>
              <a:ext cx="251" cy="205"/>
            </a:xfrm>
            <a:custGeom>
              <a:avLst/>
              <a:gdLst>
                <a:gd name="T0" fmla="*/ 0 w 1006"/>
                <a:gd name="T1" fmla="*/ 0 h 817"/>
                <a:gd name="T2" fmla="*/ 0 w 1006"/>
                <a:gd name="T3" fmla="*/ 0 h 817"/>
                <a:gd name="T4" fmla="*/ 0 w 1006"/>
                <a:gd name="T5" fmla="*/ 0 h 817"/>
                <a:gd name="T6" fmla="*/ 0 w 1006"/>
                <a:gd name="T7" fmla="*/ 0 h 817"/>
                <a:gd name="T8" fmla="*/ 0 w 1006"/>
                <a:gd name="T9" fmla="*/ 0 h 817"/>
                <a:gd name="T10" fmla="*/ 0 w 1006"/>
                <a:gd name="T11" fmla="*/ 0 h 817"/>
                <a:gd name="T12" fmla="*/ 0 w 1006"/>
                <a:gd name="T13" fmla="*/ 0 h 817"/>
                <a:gd name="T14" fmla="*/ 0 w 1006"/>
                <a:gd name="T15" fmla="*/ 0 h 817"/>
                <a:gd name="T16" fmla="*/ 0 w 1006"/>
                <a:gd name="T17" fmla="*/ 0 h 817"/>
                <a:gd name="T18" fmla="*/ 0 w 1006"/>
                <a:gd name="T19" fmla="*/ 0 h 817"/>
                <a:gd name="T20" fmla="*/ 0 w 1006"/>
                <a:gd name="T21" fmla="*/ 0 h 817"/>
                <a:gd name="T22" fmla="*/ 0 w 1006"/>
                <a:gd name="T23" fmla="*/ 0 h 817"/>
                <a:gd name="T24" fmla="*/ 0 w 1006"/>
                <a:gd name="T25" fmla="*/ 0 h 817"/>
                <a:gd name="T26" fmla="*/ 0 w 1006"/>
                <a:gd name="T27" fmla="*/ 0 h 817"/>
                <a:gd name="T28" fmla="*/ 0 w 1006"/>
                <a:gd name="T29" fmla="*/ 0 h 817"/>
                <a:gd name="T30" fmla="*/ 0 w 1006"/>
                <a:gd name="T31" fmla="*/ 0 h 817"/>
                <a:gd name="T32" fmla="*/ 0 w 1006"/>
                <a:gd name="T33" fmla="*/ 0 h 817"/>
                <a:gd name="T34" fmla="*/ 0 w 1006"/>
                <a:gd name="T35" fmla="*/ 0 h 817"/>
                <a:gd name="T36" fmla="*/ 0 w 1006"/>
                <a:gd name="T37" fmla="*/ 0 h 817"/>
                <a:gd name="T38" fmla="*/ 0 w 1006"/>
                <a:gd name="T39" fmla="*/ 0 h 817"/>
                <a:gd name="T40" fmla="*/ 0 w 1006"/>
                <a:gd name="T41" fmla="*/ 0 h 817"/>
                <a:gd name="T42" fmla="*/ 0 w 1006"/>
                <a:gd name="T43" fmla="*/ 0 h 817"/>
                <a:gd name="T44" fmla="*/ 0 w 1006"/>
                <a:gd name="T45" fmla="*/ 0 h 817"/>
                <a:gd name="T46" fmla="*/ 0 w 1006"/>
                <a:gd name="T47" fmla="*/ 0 h 817"/>
                <a:gd name="T48" fmla="*/ 0 w 1006"/>
                <a:gd name="T49" fmla="*/ 0 h 817"/>
                <a:gd name="T50" fmla="*/ 0 w 1006"/>
                <a:gd name="T51" fmla="*/ 0 h 817"/>
                <a:gd name="T52" fmla="*/ 0 w 1006"/>
                <a:gd name="T53" fmla="*/ 0 h 817"/>
                <a:gd name="T54" fmla="*/ 0 w 1006"/>
                <a:gd name="T55" fmla="*/ 0 h 817"/>
                <a:gd name="T56" fmla="*/ 0 w 1006"/>
                <a:gd name="T57" fmla="*/ 0 h 817"/>
                <a:gd name="T58" fmla="*/ 0 w 1006"/>
                <a:gd name="T59" fmla="*/ 0 h 817"/>
                <a:gd name="T60" fmla="*/ 0 w 1006"/>
                <a:gd name="T61" fmla="*/ 0 h 817"/>
                <a:gd name="T62" fmla="*/ 0 w 1006"/>
                <a:gd name="T63" fmla="*/ 0 h 817"/>
                <a:gd name="T64" fmla="*/ 0 w 1006"/>
                <a:gd name="T65" fmla="*/ 0 h 817"/>
                <a:gd name="T66" fmla="*/ 0 w 1006"/>
                <a:gd name="T67" fmla="*/ 0 h 817"/>
                <a:gd name="T68" fmla="*/ 0 w 1006"/>
                <a:gd name="T69" fmla="*/ 0 h 817"/>
                <a:gd name="T70" fmla="*/ 0 w 1006"/>
                <a:gd name="T71" fmla="*/ 0 h 8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6"/>
                <a:gd name="T109" fmla="*/ 0 h 817"/>
                <a:gd name="T110" fmla="*/ 1006 w 1006"/>
                <a:gd name="T111" fmla="*/ 817 h 8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6" h="817">
                  <a:moveTo>
                    <a:pt x="966" y="124"/>
                  </a:moveTo>
                  <a:lnTo>
                    <a:pt x="962" y="122"/>
                  </a:lnTo>
                  <a:lnTo>
                    <a:pt x="952" y="118"/>
                  </a:lnTo>
                  <a:lnTo>
                    <a:pt x="935" y="109"/>
                  </a:lnTo>
                  <a:lnTo>
                    <a:pt x="913" y="99"/>
                  </a:lnTo>
                  <a:lnTo>
                    <a:pt x="885" y="88"/>
                  </a:lnTo>
                  <a:lnTo>
                    <a:pt x="852" y="75"/>
                  </a:lnTo>
                  <a:lnTo>
                    <a:pt x="815" y="61"/>
                  </a:lnTo>
                  <a:lnTo>
                    <a:pt x="773" y="47"/>
                  </a:lnTo>
                  <a:lnTo>
                    <a:pt x="729" y="35"/>
                  </a:lnTo>
                  <a:lnTo>
                    <a:pt x="680" y="23"/>
                  </a:lnTo>
                  <a:lnTo>
                    <a:pt x="630" y="14"/>
                  </a:lnTo>
                  <a:lnTo>
                    <a:pt x="578" y="6"/>
                  </a:lnTo>
                  <a:lnTo>
                    <a:pt x="522" y="1"/>
                  </a:lnTo>
                  <a:lnTo>
                    <a:pt x="467" y="0"/>
                  </a:lnTo>
                  <a:lnTo>
                    <a:pt x="411" y="3"/>
                  </a:lnTo>
                  <a:lnTo>
                    <a:pt x="354" y="10"/>
                  </a:lnTo>
                  <a:lnTo>
                    <a:pt x="299" y="23"/>
                  </a:lnTo>
                  <a:lnTo>
                    <a:pt x="248" y="42"/>
                  </a:lnTo>
                  <a:lnTo>
                    <a:pt x="200" y="65"/>
                  </a:lnTo>
                  <a:lnTo>
                    <a:pt x="158" y="91"/>
                  </a:lnTo>
                  <a:lnTo>
                    <a:pt x="118" y="123"/>
                  </a:lnTo>
                  <a:lnTo>
                    <a:pt x="85" y="158"/>
                  </a:lnTo>
                  <a:lnTo>
                    <a:pt x="56" y="197"/>
                  </a:lnTo>
                  <a:lnTo>
                    <a:pt x="33" y="239"/>
                  </a:lnTo>
                  <a:lnTo>
                    <a:pt x="16" y="282"/>
                  </a:lnTo>
                  <a:lnTo>
                    <a:pt x="4" y="328"/>
                  </a:lnTo>
                  <a:lnTo>
                    <a:pt x="0" y="377"/>
                  </a:lnTo>
                  <a:lnTo>
                    <a:pt x="2" y="426"/>
                  </a:lnTo>
                  <a:lnTo>
                    <a:pt x="11" y="476"/>
                  </a:lnTo>
                  <a:lnTo>
                    <a:pt x="29" y="528"/>
                  </a:lnTo>
                  <a:lnTo>
                    <a:pt x="53" y="579"/>
                  </a:lnTo>
                  <a:lnTo>
                    <a:pt x="85" y="629"/>
                  </a:lnTo>
                  <a:lnTo>
                    <a:pt x="120" y="675"/>
                  </a:lnTo>
                  <a:lnTo>
                    <a:pt x="152" y="715"/>
                  </a:lnTo>
                  <a:lnTo>
                    <a:pt x="181" y="747"/>
                  </a:lnTo>
                  <a:lnTo>
                    <a:pt x="207" y="772"/>
                  </a:lnTo>
                  <a:lnTo>
                    <a:pt x="232" y="792"/>
                  </a:lnTo>
                  <a:lnTo>
                    <a:pt x="255" y="806"/>
                  </a:lnTo>
                  <a:lnTo>
                    <a:pt x="278" y="814"/>
                  </a:lnTo>
                  <a:lnTo>
                    <a:pt x="300" y="817"/>
                  </a:lnTo>
                  <a:lnTo>
                    <a:pt x="321" y="816"/>
                  </a:lnTo>
                  <a:lnTo>
                    <a:pt x="343" y="811"/>
                  </a:lnTo>
                  <a:lnTo>
                    <a:pt x="365" y="803"/>
                  </a:lnTo>
                  <a:lnTo>
                    <a:pt x="388" y="792"/>
                  </a:lnTo>
                  <a:lnTo>
                    <a:pt x="411" y="777"/>
                  </a:lnTo>
                  <a:lnTo>
                    <a:pt x="437" y="761"/>
                  </a:lnTo>
                  <a:lnTo>
                    <a:pt x="465" y="742"/>
                  </a:lnTo>
                  <a:lnTo>
                    <a:pt x="495" y="723"/>
                  </a:lnTo>
                  <a:lnTo>
                    <a:pt x="526" y="704"/>
                  </a:lnTo>
                  <a:lnTo>
                    <a:pt x="555" y="687"/>
                  </a:lnTo>
                  <a:lnTo>
                    <a:pt x="582" y="672"/>
                  </a:lnTo>
                  <a:lnTo>
                    <a:pt x="609" y="658"/>
                  </a:lnTo>
                  <a:lnTo>
                    <a:pt x="634" y="645"/>
                  </a:lnTo>
                  <a:lnTo>
                    <a:pt x="658" y="633"/>
                  </a:lnTo>
                  <a:lnTo>
                    <a:pt x="682" y="620"/>
                  </a:lnTo>
                  <a:lnTo>
                    <a:pt x="706" y="607"/>
                  </a:lnTo>
                  <a:lnTo>
                    <a:pt x="727" y="595"/>
                  </a:lnTo>
                  <a:lnTo>
                    <a:pt x="749" y="580"/>
                  </a:lnTo>
                  <a:lnTo>
                    <a:pt x="772" y="564"/>
                  </a:lnTo>
                  <a:lnTo>
                    <a:pt x="794" y="546"/>
                  </a:lnTo>
                  <a:lnTo>
                    <a:pt x="816" y="526"/>
                  </a:lnTo>
                  <a:lnTo>
                    <a:pt x="839" y="502"/>
                  </a:lnTo>
                  <a:lnTo>
                    <a:pt x="862" y="477"/>
                  </a:lnTo>
                  <a:lnTo>
                    <a:pt x="885" y="447"/>
                  </a:lnTo>
                  <a:lnTo>
                    <a:pt x="928" y="387"/>
                  </a:lnTo>
                  <a:lnTo>
                    <a:pt x="961" y="332"/>
                  </a:lnTo>
                  <a:lnTo>
                    <a:pt x="985" y="284"/>
                  </a:lnTo>
                  <a:lnTo>
                    <a:pt x="1000" y="241"/>
                  </a:lnTo>
                  <a:lnTo>
                    <a:pt x="1006" y="203"/>
                  </a:lnTo>
                  <a:lnTo>
                    <a:pt x="1001" y="172"/>
                  </a:lnTo>
                  <a:lnTo>
                    <a:pt x="989" y="145"/>
                  </a:lnTo>
                  <a:lnTo>
                    <a:pt x="966" y="124"/>
                  </a:lnTo>
                  <a:close/>
                </a:path>
              </a:pathLst>
            </a:custGeom>
            <a:solidFill>
              <a:srgbClr val="F9ED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30" name="Freeform 139"/>
            <p:cNvSpPr>
              <a:spLocks/>
            </p:cNvSpPr>
            <p:nvPr/>
          </p:nvSpPr>
          <p:spPr bwMode="auto">
            <a:xfrm>
              <a:off x="2787" y="2866"/>
              <a:ext cx="239" cy="195"/>
            </a:xfrm>
            <a:custGeom>
              <a:avLst/>
              <a:gdLst>
                <a:gd name="T0" fmla="*/ 0 w 957"/>
                <a:gd name="T1" fmla="*/ 0 h 777"/>
                <a:gd name="T2" fmla="*/ 0 w 957"/>
                <a:gd name="T3" fmla="*/ 0 h 777"/>
                <a:gd name="T4" fmla="*/ 0 w 957"/>
                <a:gd name="T5" fmla="*/ 0 h 777"/>
                <a:gd name="T6" fmla="*/ 0 w 957"/>
                <a:gd name="T7" fmla="*/ 0 h 777"/>
                <a:gd name="T8" fmla="*/ 0 w 957"/>
                <a:gd name="T9" fmla="*/ 0 h 777"/>
                <a:gd name="T10" fmla="*/ 0 w 957"/>
                <a:gd name="T11" fmla="*/ 0 h 777"/>
                <a:gd name="T12" fmla="*/ 0 w 957"/>
                <a:gd name="T13" fmla="*/ 0 h 777"/>
                <a:gd name="T14" fmla="*/ 0 w 957"/>
                <a:gd name="T15" fmla="*/ 0 h 777"/>
                <a:gd name="T16" fmla="*/ 0 w 957"/>
                <a:gd name="T17" fmla="*/ 0 h 777"/>
                <a:gd name="T18" fmla="*/ 0 w 957"/>
                <a:gd name="T19" fmla="*/ 0 h 777"/>
                <a:gd name="T20" fmla="*/ 0 w 957"/>
                <a:gd name="T21" fmla="*/ 0 h 777"/>
                <a:gd name="T22" fmla="*/ 0 w 957"/>
                <a:gd name="T23" fmla="*/ 0 h 777"/>
                <a:gd name="T24" fmla="*/ 0 w 957"/>
                <a:gd name="T25" fmla="*/ 0 h 777"/>
                <a:gd name="T26" fmla="*/ 0 w 957"/>
                <a:gd name="T27" fmla="*/ 0 h 777"/>
                <a:gd name="T28" fmla="*/ 0 w 957"/>
                <a:gd name="T29" fmla="*/ 0 h 777"/>
                <a:gd name="T30" fmla="*/ 0 w 957"/>
                <a:gd name="T31" fmla="*/ 0 h 777"/>
                <a:gd name="T32" fmla="*/ 0 w 957"/>
                <a:gd name="T33" fmla="*/ 0 h 777"/>
                <a:gd name="T34" fmla="*/ 0 w 957"/>
                <a:gd name="T35" fmla="*/ 0 h 777"/>
                <a:gd name="T36" fmla="*/ 0 w 957"/>
                <a:gd name="T37" fmla="*/ 0 h 777"/>
                <a:gd name="T38" fmla="*/ 0 w 957"/>
                <a:gd name="T39" fmla="*/ 0 h 777"/>
                <a:gd name="T40" fmla="*/ 0 w 957"/>
                <a:gd name="T41" fmla="*/ 0 h 777"/>
                <a:gd name="T42" fmla="*/ 0 w 957"/>
                <a:gd name="T43" fmla="*/ 0 h 777"/>
                <a:gd name="T44" fmla="*/ 0 w 957"/>
                <a:gd name="T45" fmla="*/ 0 h 777"/>
                <a:gd name="T46" fmla="*/ 0 w 957"/>
                <a:gd name="T47" fmla="*/ 0 h 777"/>
                <a:gd name="T48" fmla="*/ 0 w 957"/>
                <a:gd name="T49" fmla="*/ 0 h 777"/>
                <a:gd name="T50" fmla="*/ 0 w 957"/>
                <a:gd name="T51" fmla="*/ 0 h 777"/>
                <a:gd name="T52" fmla="*/ 0 w 957"/>
                <a:gd name="T53" fmla="*/ 0 h 777"/>
                <a:gd name="T54" fmla="*/ 0 w 957"/>
                <a:gd name="T55" fmla="*/ 0 h 777"/>
                <a:gd name="T56" fmla="*/ 0 w 957"/>
                <a:gd name="T57" fmla="*/ 0 h 777"/>
                <a:gd name="T58" fmla="*/ 0 w 957"/>
                <a:gd name="T59" fmla="*/ 0 h 777"/>
                <a:gd name="T60" fmla="*/ 0 w 957"/>
                <a:gd name="T61" fmla="*/ 0 h 777"/>
                <a:gd name="T62" fmla="*/ 0 w 957"/>
                <a:gd name="T63" fmla="*/ 0 h 777"/>
                <a:gd name="T64" fmla="*/ 0 w 957"/>
                <a:gd name="T65" fmla="*/ 0 h 777"/>
                <a:gd name="T66" fmla="*/ 0 w 957"/>
                <a:gd name="T67" fmla="*/ 0 h 777"/>
                <a:gd name="T68" fmla="*/ 0 w 957"/>
                <a:gd name="T69" fmla="*/ 0 h 777"/>
                <a:gd name="T70" fmla="*/ 0 w 957"/>
                <a:gd name="T71" fmla="*/ 0 h 7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57"/>
                <a:gd name="T109" fmla="*/ 0 h 777"/>
                <a:gd name="T110" fmla="*/ 957 w 957"/>
                <a:gd name="T111" fmla="*/ 777 h 7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57" h="777">
                  <a:moveTo>
                    <a:pt x="919" y="118"/>
                  </a:moveTo>
                  <a:lnTo>
                    <a:pt x="915" y="116"/>
                  </a:lnTo>
                  <a:lnTo>
                    <a:pt x="906" y="111"/>
                  </a:lnTo>
                  <a:lnTo>
                    <a:pt x="890" y="104"/>
                  </a:lnTo>
                  <a:lnTo>
                    <a:pt x="868" y="94"/>
                  </a:lnTo>
                  <a:lnTo>
                    <a:pt x="842" y="83"/>
                  </a:lnTo>
                  <a:lnTo>
                    <a:pt x="810" y="71"/>
                  </a:lnTo>
                  <a:lnTo>
                    <a:pt x="775" y="58"/>
                  </a:lnTo>
                  <a:lnTo>
                    <a:pt x="736" y="45"/>
                  </a:lnTo>
                  <a:lnTo>
                    <a:pt x="693" y="33"/>
                  </a:lnTo>
                  <a:lnTo>
                    <a:pt x="648" y="22"/>
                  </a:lnTo>
                  <a:lnTo>
                    <a:pt x="600" y="12"/>
                  </a:lnTo>
                  <a:lnTo>
                    <a:pt x="549" y="5"/>
                  </a:lnTo>
                  <a:lnTo>
                    <a:pt x="497" y="1"/>
                  </a:lnTo>
                  <a:lnTo>
                    <a:pt x="444" y="0"/>
                  </a:lnTo>
                  <a:lnTo>
                    <a:pt x="391" y="3"/>
                  </a:lnTo>
                  <a:lnTo>
                    <a:pt x="337" y="10"/>
                  </a:lnTo>
                  <a:lnTo>
                    <a:pt x="285" y="23"/>
                  </a:lnTo>
                  <a:lnTo>
                    <a:pt x="236" y="39"/>
                  </a:lnTo>
                  <a:lnTo>
                    <a:pt x="191" y="61"/>
                  </a:lnTo>
                  <a:lnTo>
                    <a:pt x="150" y="87"/>
                  </a:lnTo>
                  <a:lnTo>
                    <a:pt x="113" y="117"/>
                  </a:lnTo>
                  <a:lnTo>
                    <a:pt x="81" y="151"/>
                  </a:lnTo>
                  <a:lnTo>
                    <a:pt x="54" y="187"/>
                  </a:lnTo>
                  <a:lnTo>
                    <a:pt x="32" y="227"/>
                  </a:lnTo>
                  <a:lnTo>
                    <a:pt x="15" y="269"/>
                  </a:lnTo>
                  <a:lnTo>
                    <a:pt x="5" y="313"/>
                  </a:lnTo>
                  <a:lnTo>
                    <a:pt x="0" y="358"/>
                  </a:lnTo>
                  <a:lnTo>
                    <a:pt x="2" y="405"/>
                  </a:lnTo>
                  <a:lnTo>
                    <a:pt x="11" y="453"/>
                  </a:lnTo>
                  <a:lnTo>
                    <a:pt x="28" y="501"/>
                  </a:lnTo>
                  <a:lnTo>
                    <a:pt x="51" y="549"/>
                  </a:lnTo>
                  <a:lnTo>
                    <a:pt x="82" y="598"/>
                  </a:lnTo>
                  <a:lnTo>
                    <a:pt x="115" y="641"/>
                  </a:lnTo>
                  <a:lnTo>
                    <a:pt x="145" y="680"/>
                  </a:lnTo>
                  <a:lnTo>
                    <a:pt x="173" y="709"/>
                  </a:lnTo>
                  <a:lnTo>
                    <a:pt x="198" y="734"/>
                  </a:lnTo>
                  <a:lnTo>
                    <a:pt x="222" y="752"/>
                  </a:lnTo>
                  <a:lnTo>
                    <a:pt x="244" y="766"/>
                  </a:lnTo>
                  <a:lnTo>
                    <a:pt x="266" y="774"/>
                  </a:lnTo>
                  <a:lnTo>
                    <a:pt x="287" y="777"/>
                  </a:lnTo>
                  <a:lnTo>
                    <a:pt x="306" y="776"/>
                  </a:lnTo>
                  <a:lnTo>
                    <a:pt x="327" y="772"/>
                  </a:lnTo>
                  <a:lnTo>
                    <a:pt x="348" y="764"/>
                  </a:lnTo>
                  <a:lnTo>
                    <a:pt x="370" y="753"/>
                  </a:lnTo>
                  <a:lnTo>
                    <a:pt x="391" y="739"/>
                  </a:lnTo>
                  <a:lnTo>
                    <a:pt x="416" y="723"/>
                  </a:lnTo>
                  <a:lnTo>
                    <a:pt x="442" y="706"/>
                  </a:lnTo>
                  <a:lnTo>
                    <a:pt x="471" y="688"/>
                  </a:lnTo>
                  <a:lnTo>
                    <a:pt x="500" y="669"/>
                  </a:lnTo>
                  <a:lnTo>
                    <a:pt x="527" y="653"/>
                  </a:lnTo>
                  <a:lnTo>
                    <a:pt x="554" y="639"/>
                  </a:lnTo>
                  <a:lnTo>
                    <a:pt x="579" y="625"/>
                  </a:lnTo>
                  <a:lnTo>
                    <a:pt x="603" y="614"/>
                  </a:lnTo>
                  <a:lnTo>
                    <a:pt x="626" y="601"/>
                  </a:lnTo>
                  <a:lnTo>
                    <a:pt x="649" y="590"/>
                  </a:lnTo>
                  <a:lnTo>
                    <a:pt x="671" y="578"/>
                  </a:lnTo>
                  <a:lnTo>
                    <a:pt x="693" y="565"/>
                  </a:lnTo>
                  <a:lnTo>
                    <a:pt x="714" y="552"/>
                  </a:lnTo>
                  <a:lnTo>
                    <a:pt x="734" y="537"/>
                  </a:lnTo>
                  <a:lnTo>
                    <a:pt x="755" y="519"/>
                  </a:lnTo>
                  <a:lnTo>
                    <a:pt x="777" y="500"/>
                  </a:lnTo>
                  <a:lnTo>
                    <a:pt x="798" y="478"/>
                  </a:lnTo>
                  <a:lnTo>
                    <a:pt x="820" y="453"/>
                  </a:lnTo>
                  <a:lnTo>
                    <a:pt x="843" y="425"/>
                  </a:lnTo>
                  <a:lnTo>
                    <a:pt x="883" y="367"/>
                  </a:lnTo>
                  <a:lnTo>
                    <a:pt x="915" y="315"/>
                  </a:lnTo>
                  <a:lnTo>
                    <a:pt x="937" y="269"/>
                  </a:lnTo>
                  <a:lnTo>
                    <a:pt x="952" y="228"/>
                  </a:lnTo>
                  <a:lnTo>
                    <a:pt x="957" y="193"/>
                  </a:lnTo>
                  <a:lnTo>
                    <a:pt x="953" y="162"/>
                  </a:lnTo>
                  <a:lnTo>
                    <a:pt x="941" y="138"/>
                  </a:lnTo>
                  <a:lnTo>
                    <a:pt x="919" y="118"/>
                  </a:lnTo>
                  <a:close/>
                </a:path>
              </a:pathLst>
            </a:custGeom>
            <a:solidFill>
              <a:srgbClr val="F9EA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31" name="Freeform 140"/>
            <p:cNvSpPr>
              <a:spLocks/>
            </p:cNvSpPr>
            <p:nvPr/>
          </p:nvSpPr>
          <p:spPr bwMode="auto">
            <a:xfrm>
              <a:off x="2793" y="2871"/>
              <a:ext cx="227" cy="185"/>
            </a:xfrm>
            <a:custGeom>
              <a:avLst/>
              <a:gdLst>
                <a:gd name="T0" fmla="*/ 0 w 908"/>
                <a:gd name="T1" fmla="*/ 0 h 738"/>
                <a:gd name="T2" fmla="*/ 0 w 908"/>
                <a:gd name="T3" fmla="*/ 0 h 738"/>
                <a:gd name="T4" fmla="*/ 0 w 908"/>
                <a:gd name="T5" fmla="*/ 0 h 738"/>
                <a:gd name="T6" fmla="*/ 0 w 908"/>
                <a:gd name="T7" fmla="*/ 0 h 738"/>
                <a:gd name="T8" fmla="*/ 0 w 908"/>
                <a:gd name="T9" fmla="*/ 0 h 738"/>
                <a:gd name="T10" fmla="*/ 0 w 908"/>
                <a:gd name="T11" fmla="*/ 0 h 738"/>
                <a:gd name="T12" fmla="*/ 0 w 908"/>
                <a:gd name="T13" fmla="*/ 0 h 738"/>
                <a:gd name="T14" fmla="*/ 0 w 908"/>
                <a:gd name="T15" fmla="*/ 0 h 738"/>
                <a:gd name="T16" fmla="*/ 0 w 908"/>
                <a:gd name="T17" fmla="*/ 0 h 738"/>
                <a:gd name="T18" fmla="*/ 0 w 908"/>
                <a:gd name="T19" fmla="*/ 0 h 738"/>
                <a:gd name="T20" fmla="*/ 0 w 908"/>
                <a:gd name="T21" fmla="*/ 0 h 738"/>
                <a:gd name="T22" fmla="*/ 0 w 908"/>
                <a:gd name="T23" fmla="*/ 0 h 738"/>
                <a:gd name="T24" fmla="*/ 0 w 908"/>
                <a:gd name="T25" fmla="*/ 0 h 738"/>
                <a:gd name="T26" fmla="*/ 0 w 908"/>
                <a:gd name="T27" fmla="*/ 0 h 738"/>
                <a:gd name="T28" fmla="*/ 0 w 908"/>
                <a:gd name="T29" fmla="*/ 0 h 738"/>
                <a:gd name="T30" fmla="*/ 0 w 908"/>
                <a:gd name="T31" fmla="*/ 0 h 738"/>
                <a:gd name="T32" fmla="*/ 0 w 908"/>
                <a:gd name="T33" fmla="*/ 0 h 738"/>
                <a:gd name="T34" fmla="*/ 0 w 908"/>
                <a:gd name="T35" fmla="*/ 0 h 738"/>
                <a:gd name="T36" fmla="*/ 0 w 908"/>
                <a:gd name="T37" fmla="*/ 0 h 738"/>
                <a:gd name="T38" fmla="*/ 0 w 908"/>
                <a:gd name="T39" fmla="*/ 0 h 738"/>
                <a:gd name="T40" fmla="*/ 0 w 908"/>
                <a:gd name="T41" fmla="*/ 0 h 738"/>
                <a:gd name="T42" fmla="*/ 0 w 908"/>
                <a:gd name="T43" fmla="*/ 0 h 738"/>
                <a:gd name="T44" fmla="*/ 0 w 908"/>
                <a:gd name="T45" fmla="*/ 0 h 738"/>
                <a:gd name="T46" fmla="*/ 0 w 908"/>
                <a:gd name="T47" fmla="*/ 0 h 738"/>
                <a:gd name="T48" fmla="*/ 0 w 908"/>
                <a:gd name="T49" fmla="*/ 0 h 738"/>
                <a:gd name="T50" fmla="*/ 0 w 908"/>
                <a:gd name="T51" fmla="*/ 0 h 738"/>
                <a:gd name="T52" fmla="*/ 0 w 908"/>
                <a:gd name="T53" fmla="*/ 0 h 738"/>
                <a:gd name="T54" fmla="*/ 0 w 908"/>
                <a:gd name="T55" fmla="*/ 0 h 738"/>
                <a:gd name="T56" fmla="*/ 0 w 908"/>
                <a:gd name="T57" fmla="*/ 0 h 738"/>
                <a:gd name="T58" fmla="*/ 0 w 908"/>
                <a:gd name="T59" fmla="*/ 0 h 738"/>
                <a:gd name="T60" fmla="*/ 0 w 908"/>
                <a:gd name="T61" fmla="*/ 0 h 738"/>
                <a:gd name="T62" fmla="*/ 0 w 908"/>
                <a:gd name="T63" fmla="*/ 0 h 738"/>
                <a:gd name="T64" fmla="*/ 0 w 908"/>
                <a:gd name="T65" fmla="*/ 0 h 738"/>
                <a:gd name="T66" fmla="*/ 0 w 908"/>
                <a:gd name="T67" fmla="*/ 0 h 738"/>
                <a:gd name="T68" fmla="*/ 0 w 908"/>
                <a:gd name="T69" fmla="*/ 0 h 738"/>
                <a:gd name="T70" fmla="*/ 0 w 908"/>
                <a:gd name="T71" fmla="*/ 0 h 7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8"/>
                <a:gd name="T109" fmla="*/ 0 h 738"/>
                <a:gd name="T110" fmla="*/ 908 w 908"/>
                <a:gd name="T111" fmla="*/ 738 h 7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8" h="738">
                  <a:moveTo>
                    <a:pt x="873" y="112"/>
                  </a:moveTo>
                  <a:lnTo>
                    <a:pt x="869" y="111"/>
                  </a:lnTo>
                  <a:lnTo>
                    <a:pt x="860" y="105"/>
                  </a:lnTo>
                  <a:lnTo>
                    <a:pt x="845" y="98"/>
                  </a:lnTo>
                  <a:lnTo>
                    <a:pt x="824" y="89"/>
                  </a:lnTo>
                  <a:lnTo>
                    <a:pt x="799" y="79"/>
                  </a:lnTo>
                  <a:lnTo>
                    <a:pt x="770" y="67"/>
                  </a:lnTo>
                  <a:lnTo>
                    <a:pt x="736" y="55"/>
                  </a:lnTo>
                  <a:lnTo>
                    <a:pt x="699" y="43"/>
                  </a:lnTo>
                  <a:lnTo>
                    <a:pt x="659" y="31"/>
                  </a:lnTo>
                  <a:lnTo>
                    <a:pt x="615" y="21"/>
                  </a:lnTo>
                  <a:lnTo>
                    <a:pt x="569" y="12"/>
                  </a:lnTo>
                  <a:lnTo>
                    <a:pt x="522" y="5"/>
                  </a:lnTo>
                  <a:lnTo>
                    <a:pt x="472" y="2"/>
                  </a:lnTo>
                  <a:lnTo>
                    <a:pt x="423" y="0"/>
                  </a:lnTo>
                  <a:lnTo>
                    <a:pt x="371" y="3"/>
                  </a:lnTo>
                  <a:lnTo>
                    <a:pt x="320" y="10"/>
                  </a:lnTo>
                  <a:lnTo>
                    <a:pt x="271" y="21"/>
                  </a:lnTo>
                  <a:lnTo>
                    <a:pt x="225" y="37"/>
                  </a:lnTo>
                  <a:lnTo>
                    <a:pt x="181" y="58"/>
                  </a:lnTo>
                  <a:lnTo>
                    <a:pt x="143" y="82"/>
                  </a:lnTo>
                  <a:lnTo>
                    <a:pt x="107" y="111"/>
                  </a:lnTo>
                  <a:lnTo>
                    <a:pt x="77" y="143"/>
                  </a:lnTo>
                  <a:lnTo>
                    <a:pt x="51" y="178"/>
                  </a:lnTo>
                  <a:lnTo>
                    <a:pt x="30" y="215"/>
                  </a:lnTo>
                  <a:lnTo>
                    <a:pt x="15" y="255"/>
                  </a:lnTo>
                  <a:lnTo>
                    <a:pt x="5" y="297"/>
                  </a:lnTo>
                  <a:lnTo>
                    <a:pt x="0" y="340"/>
                  </a:lnTo>
                  <a:lnTo>
                    <a:pt x="2" y="384"/>
                  </a:lnTo>
                  <a:lnTo>
                    <a:pt x="11" y="429"/>
                  </a:lnTo>
                  <a:lnTo>
                    <a:pt x="25" y="475"/>
                  </a:lnTo>
                  <a:lnTo>
                    <a:pt x="49" y="521"/>
                  </a:lnTo>
                  <a:lnTo>
                    <a:pt x="77" y="567"/>
                  </a:lnTo>
                  <a:lnTo>
                    <a:pt x="108" y="610"/>
                  </a:lnTo>
                  <a:lnTo>
                    <a:pt x="137" y="645"/>
                  </a:lnTo>
                  <a:lnTo>
                    <a:pt x="164" y="673"/>
                  </a:lnTo>
                  <a:lnTo>
                    <a:pt x="188" y="696"/>
                  </a:lnTo>
                  <a:lnTo>
                    <a:pt x="211" y="715"/>
                  </a:lnTo>
                  <a:lnTo>
                    <a:pt x="232" y="726"/>
                  </a:lnTo>
                  <a:lnTo>
                    <a:pt x="252" y="734"/>
                  </a:lnTo>
                  <a:lnTo>
                    <a:pt x="272" y="738"/>
                  </a:lnTo>
                  <a:lnTo>
                    <a:pt x="291" y="737"/>
                  </a:lnTo>
                  <a:lnTo>
                    <a:pt x="310" y="732"/>
                  </a:lnTo>
                  <a:lnTo>
                    <a:pt x="331" y="725"/>
                  </a:lnTo>
                  <a:lnTo>
                    <a:pt x="351" y="715"/>
                  </a:lnTo>
                  <a:lnTo>
                    <a:pt x="372" y="701"/>
                  </a:lnTo>
                  <a:lnTo>
                    <a:pt x="396" y="687"/>
                  </a:lnTo>
                  <a:lnTo>
                    <a:pt x="420" y="670"/>
                  </a:lnTo>
                  <a:lnTo>
                    <a:pt x="448" y="653"/>
                  </a:lnTo>
                  <a:lnTo>
                    <a:pt x="476" y="635"/>
                  </a:lnTo>
                  <a:lnTo>
                    <a:pt x="502" y="620"/>
                  </a:lnTo>
                  <a:lnTo>
                    <a:pt x="527" y="607"/>
                  </a:lnTo>
                  <a:lnTo>
                    <a:pt x="550" y="594"/>
                  </a:lnTo>
                  <a:lnTo>
                    <a:pt x="573" y="582"/>
                  </a:lnTo>
                  <a:lnTo>
                    <a:pt x="595" y="571"/>
                  </a:lnTo>
                  <a:lnTo>
                    <a:pt x="617" y="559"/>
                  </a:lnTo>
                  <a:lnTo>
                    <a:pt x="638" y="548"/>
                  </a:lnTo>
                  <a:lnTo>
                    <a:pt x="658" y="536"/>
                  </a:lnTo>
                  <a:lnTo>
                    <a:pt x="678" y="522"/>
                  </a:lnTo>
                  <a:lnTo>
                    <a:pt x="698" y="509"/>
                  </a:lnTo>
                  <a:lnTo>
                    <a:pt x="717" y="492"/>
                  </a:lnTo>
                  <a:lnTo>
                    <a:pt x="738" y="474"/>
                  </a:lnTo>
                  <a:lnTo>
                    <a:pt x="758" y="453"/>
                  </a:lnTo>
                  <a:lnTo>
                    <a:pt x="778" y="430"/>
                  </a:lnTo>
                  <a:lnTo>
                    <a:pt x="800" y="404"/>
                  </a:lnTo>
                  <a:lnTo>
                    <a:pt x="839" y="350"/>
                  </a:lnTo>
                  <a:lnTo>
                    <a:pt x="869" y="300"/>
                  </a:lnTo>
                  <a:lnTo>
                    <a:pt x="891" y="255"/>
                  </a:lnTo>
                  <a:lnTo>
                    <a:pt x="904" y="216"/>
                  </a:lnTo>
                  <a:lnTo>
                    <a:pt x="908" y="182"/>
                  </a:lnTo>
                  <a:lnTo>
                    <a:pt x="905" y="154"/>
                  </a:lnTo>
                  <a:lnTo>
                    <a:pt x="894" y="131"/>
                  </a:lnTo>
                  <a:lnTo>
                    <a:pt x="873" y="112"/>
                  </a:lnTo>
                  <a:close/>
                </a:path>
              </a:pathLst>
            </a:custGeom>
            <a:solidFill>
              <a:srgbClr val="F9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32" name="Freeform 141"/>
            <p:cNvSpPr>
              <a:spLocks/>
            </p:cNvSpPr>
            <p:nvPr/>
          </p:nvSpPr>
          <p:spPr bwMode="auto">
            <a:xfrm>
              <a:off x="2853" y="2715"/>
              <a:ext cx="55" cy="70"/>
            </a:xfrm>
            <a:custGeom>
              <a:avLst/>
              <a:gdLst>
                <a:gd name="T0" fmla="*/ 0 w 224"/>
                <a:gd name="T1" fmla="*/ 0 h 280"/>
                <a:gd name="T2" fmla="*/ 0 w 224"/>
                <a:gd name="T3" fmla="*/ 0 h 280"/>
                <a:gd name="T4" fmla="*/ 0 w 224"/>
                <a:gd name="T5" fmla="*/ 0 h 280"/>
                <a:gd name="T6" fmla="*/ 0 w 224"/>
                <a:gd name="T7" fmla="*/ 0 h 280"/>
                <a:gd name="T8" fmla="*/ 0 w 224"/>
                <a:gd name="T9" fmla="*/ 0 h 280"/>
                <a:gd name="T10" fmla="*/ 0 w 224"/>
                <a:gd name="T11" fmla="*/ 0 h 280"/>
                <a:gd name="T12" fmla="*/ 0 w 224"/>
                <a:gd name="T13" fmla="*/ 0 h 280"/>
                <a:gd name="T14" fmla="*/ 0 w 224"/>
                <a:gd name="T15" fmla="*/ 0 h 280"/>
                <a:gd name="T16" fmla="*/ 0 w 224"/>
                <a:gd name="T17" fmla="*/ 0 h 280"/>
                <a:gd name="T18" fmla="*/ 0 w 224"/>
                <a:gd name="T19" fmla="*/ 0 h 280"/>
                <a:gd name="T20" fmla="*/ 0 w 224"/>
                <a:gd name="T21" fmla="*/ 0 h 280"/>
                <a:gd name="T22" fmla="*/ 0 w 224"/>
                <a:gd name="T23" fmla="*/ 0 h 280"/>
                <a:gd name="T24" fmla="*/ 0 w 224"/>
                <a:gd name="T25" fmla="*/ 0 h 280"/>
                <a:gd name="T26" fmla="*/ 0 w 224"/>
                <a:gd name="T27" fmla="*/ 0 h 280"/>
                <a:gd name="T28" fmla="*/ 0 w 224"/>
                <a:gd name="T29" fmla="*/ 0 h 280"/>
                <a:gd name="T30" fmla="*/ 0 w 224"/>
                <a:gd name="T31" fmla="*/ 0 h 280"/>
                <a:gd name="T32" fmla="*/ 0 w 224"/>
                <a:gd name="T33" fmla="*/ 0 h 280"/>
                <a:gd name="T34" fmla="*/ 0 w 224"/>
                <a:gd name="T35" fmla="*/ 0 h 280"/>
                <a:gd name="T36" fmla="*/ 0 w 224"/>
                <a:gd name="T37" fmla="*/ 0 h 280"/>
                <a:gd name="T38" fmla="*/ 0 w 224"/>
                <a:gd name="T39" fmla="*/ 0 h 280"/>
                <a:gd name="T40" fmla="*/ 0 w 224"/>
                <a:gd name="T41" fmla="*/ 0 h 280"/>
                <a:gd name="T42" fmla="*/ 0 w 224"/>
                <a:gd name="T43" fmla="*/ 0 h 280"/>
                <a:gd name="T44" fmla="*/ 0 w 224"/>
                <a:gd name="T45" fmla="*/ 0 h 280"/>
                <a:gd name="T46" fmla="*/ 0 w 224"/>
                <a:gd name="T47" fmla="*/ 0 h 280"/>
                <a:gd name="T48" fmla="*/ 0 w 224"/>
                <a:gd name="T49" fmla="*/ 0 h 280"/>
                <a:gd name="T50" fmla="*/ 0 w 224"/>
                <a:gd name="T51" fmla="*/ 0 h 280"/>
                <a:gd name="T52" fmla="*/ 0 w 224"/>
                <a:gd name="T53" fmla="*/ 0 h 280"/>
                <a:gd name="T54" fmla="*/ 0 w 224"/>
                <a:gd name="T55" fmla="*/ 0 h 280"/>
                <a:gd name="T56" fmla="*/ 0 w 224"/>
                <a:gd name="T57" fmla="*/ 0 h 280"/>
                <a:gd name="T58" fmla="*/ 0 w 224"/>
                <a:gd name="T59" fmla="*/ 0 h 280"/>
                <a:gd name="T60" fmla="*/ 0 w 224"/>
                <a:gd name="T61" fmla="*/ 0 h 280"/>
                <a:gd name="T62" fmla="*/ 0 w 224"/>
                <a:gd name="T63" fmla="*/ 0 h 280"/>
                <a:gd name="T64" fmla="*/ 0 w 224"/>
                <a:gd name="T65" fmla="*/ 0 h 280"/>
                <a:gd name="T66" fmla="*/ 0 w 224"/>
                <a:gd name="T67" fmla="*/ 0 h 280"/>
                <a:gd name="T68" fmla="*/ 0 w 224"/>
                <a:gd name="T69" fmla="*/ 0 h 280"/>
                <a:gd name="T70" fmla="*/ 0 w 224"/>
                <a:gd name="T71" fmla="*/ 0 h 280"/>
                <a:gd name="T72" fmla="*/ 0 w 224"/>
                <a:gd name="T73" fmla="*/ 0 h 280"/>
                <a:gd name="T74" fmla="*/ 0 w 224"/>
                <a:gd name="T75" fmla="*/ 0 h 280"/>
                <a:gd name="T76" fmla="*/ 0 w 224"/>
                <a:gd name="T77" fmla="*/ 0 h 280"/>
                <a:gd name="T78" fmla="*/ 0 w 224"/>
                <a:gd name="T79" fmla="*/ 0 h 280"/>
                <a:gd name="T80" fmla="*/ 0 w 224"/>
                <a:gd name="T81" fmla="*/ 0 h 2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4"/>
                <a:gd name="T124" fmla="*/ 0 h 280"/>
                <a:gd name="T125" fmla="*/ 224 w 224"/>
                <a:gd name="T126" fmla="*/ 280 h 2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4" h="280">
                  <a:moveTo>
                    <a:pt x="140" y="0"/>
                  </a:moveTo>
                  <a:lnTo>
                    <a:pt x="137" y="2"/>
                  </a:lnTo>
                  <a:lnTo>
                    <a:pt x="131" y="4"/>
                  </a:lnTo>
                  <a:lnTo>
                    <a:pt x="120" y="7"/>
                  </a:lnTo>
                  <a:lnTo>
                    <a:pt x="108" y="13"/>
                  </a:lnTo>
                  <a:lnTo>
                    <a:pt x="93" y="20"/>
                  </a:lnTo>
                  <a:lnTo>
                    <a:pt x="78" y="29"/>
                  </a:lnTo>
                  <a:lnTo>
                    <a:pt x="60" y="38"/>
                  </a:lnTo>
                  <a:lnTo>
                    <a:pt x="45" y="51"/>
                  </a:lnTo>
                  <a:lnTo>
                    <a:pt x="30" y="65"/>
                  </a:lnTo>
                  <a:lnTo>
                    <a:pt x="18" y="80"/>
                  </a:lnTo>
                  <a:lnTo>
                    <a:pt x="9" y="97"/>
                  </a:lnTo>
                  <a:lnTo>
                    <a:pt x="2" y="116"/>
                  </a:lnTo>
                  <a:lnTo>
                    <a:pt x="0" y="136"/>
                  </a:lnTo>
                  <a:lnTo>
                    <a:pt x="3" y="158"/>
                  </a:lnTo>
                  <a:lnTo>
                    <a:pt x="12" y="183"/>
                  </a:lnTo>
                  <a:lnTo>
                    <a:pt x="28" y="208"/>
                  </a:lnTo>
                  <a:lnTo>
                    <a:pt x="48" y="232"/>
                  </a:lnTo>
                  <a:lnTo>
                    <a:pt x="66" y="251"/>
                  </a:lnTo>
                  <a:lnTo>
                    <a:pt x="83" y="264"/>
                  </a:lnTo>
                  <a:lnTo>
                    <a:pt x="101" y="274"/>
                  </a:lnTo>
                  <a:lnTo>
                    <a:pt x="116" y="278"/>
                  </a:lnTo>
                  <a:lnTo>
                    <a:pt x="131" y="280"/>
                  </a:lnTo>
                  <a:lnTo>
                    <a:pt x="146" y="279"/>
                  </a:lnTo>
                  <a:lnTo>
                    <a:pt x="158" y="275"/>
                  </a:lnTo>
                  <a:lnTo>
                    <a:pt x="170" y="268"/>
                  </a:lnTo>
                  <a:lnTo>
                    <a:pt x="181" y="259"/>
                  </a:lnTo>
                  <a:lnTo>
                    <a:pt x="190" y="247"/>
                  </a:lnTo>
                  <a:lnTo>
                    <a:pt x="200" y="236"/>
                  </a:lnTo>
                  <a:lnTo>
                    <a:pt x="207" y="223"/>
                  </a:lnTo>
                  <a:lnTo>
                    <a:pt x="212" y="209"/>
                  </a:lnTo>
                  <a:lnTo>
                    <a:pt x="216" y="195"/>
                  </a:lnTo>
                  <a:lnTo>
                    <a:pt x="219" y="183"/>
                  </a:lnTo>
                  <a:lnTo>
                    <a:pt x="223" y="155"/>
                  </a:lnTo>
                  <a:lnTo>
                    <a:pt x="224" y="123"/>
                  </a:lnTo>
                  <a:lnTo>
                    <a:pt x="222" y="91"/>
                  </a:lnTo>
                  <a:lnTo>
                    <a:pt x="216" y="60"/>
                  </a:lnTo>
                  <a:lnTo>
                    <a:pt x="205" y="34"/>
                  </a:lnTo>
                  <a:lnTo>
                    <a:pt x="189" y="14"/>
                  </a:lnTo>
                  <a:lnTo>
                    <a:pt x="167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33" name="Freeform 142"/>
            <p:cNvSpPr>
              <a:spLocks/>
            </p:cNvSpPr>
            <p:nvPr/>
          </p:nvSpPr>
          <p:spPr bwMode="auto">
            <a:xfrm>
              <a:off x="2854" y="2716"/>
              <a:ext cx="53" cy="67"/>
            </a:xfrm>
            <a:custGeom>
              <a:avLst/>
              <a:gdLst>
                <a:gd name="T0" fmla="*/ 0 w 211"/>
                <a:gd name="T1" fmla="*/ 0 h 265"/>
                <a:gd name="T2" fmla="*/ 0 w 211"/>
                <a:gd name="T3" fmla="*/ 0 h 265"/>
                <a:gd name="T4" fmla="*/ 0 w 211"/>
                <a:gd name="T5" fmla="*/ 0 h 265"/>
                <a:gd name="T6" fmla="*/ 0 w 211"/>
                <a:gd name="T7" fmla="*/ 0 h 265"/>
                <a:gd name="T8" fmla="*/ 0 w 211"/>
                <a:gd name="T9" fmla="*/ 0 h 265"/>
                <a:gd name="T10" fmla="*/ 0 w 211"/>
                <a:gd name="T11" fmla="*/ 0 h 265"/>
                <a:gd name="T12" fmla="*/ 0 w 211"/>
                <a:gd name="T13" fmla="*/ 0 h 265"/>
                <a:gd name="T14" fmla="*/ 0 w 211"/>
                <a:gd name="T15" fmla="*/ 0 h 265"/>
                <a:gd name="T16" fmla="*/ 0 w 211"/>
                <a:gd name="T17" fmla="*/ 0 h 265"/>
                <a:gd name="T18" fmla="*/ 0 w 211"/>
                <a:gd name="T19" fmla="*/ 0 h 265"/>
                <a:gd name="T20" fmla="*/ 0 w 211"/>
                <a:gd name="T21" fmla="*/ 0 h 265"/>
                <a:gd name="T22" fmla="*/ 0 w 211"/>
                <a:gd name="T23" fmla="*/ 0 h 265"/>
                <a:gd name="T24" fmla="*/ 0 w 211"/>
                <a:gd name="T25" fmla="*/ 0 h 265"/>
                <a:gd name="T26" fmla="*/ 0 w 211"/>
                <a:gd name="T27" fmla="*/ 0 h 265"/>
                <a:gd name="T28" fmla="*/ 0 w 211"/>
                <a:gd name="T29" fmla="*/ 0 h 265"/>
                <a:gd name="T30" fmla="*/ 0 w 211"/>
                <a:gd name="T31" fmla="*/ 0 h 265"/>
                <a:gd name="T32" fmla="*/ 0 w 211"/>
                <a:gd name="T33" fmla="*/ 0 h 265"/>
                <a:gd name="T34" fmla="*/ 0 w 211"/>
                <a:gd name="T35" fmla="*/ 0 h 265"/>
                <a:gd name="T36" fmla="*/ 0 w 211"/>
                <a:gd name="T37" fmla="*/ 0 h 265"/>
                <a:gd name="T38" fmla="*/ 0 w 211"/>
                <a:gd name="T39" fmla="*/ 0 h 265"/>
                <a:gd name="T40" fmla="*/ 0 w 211"/>
                <a:gd name="T41" fmla="*/ 0 h 265"/>
                <a:gd name="T42" fmla="*/ 0 w 211"/>
                <a:gd name="T43" fmla="*/ 0 h 265"/>
                <a:gd name="T44" fmla="*/ 0 w 211"/>
                <a:gd name="T45" fmla="*/ 0 h 265"/>
                <a:gd name="T46" fmla="*/ 0 w 211"/>
                <a:gd name="T47" fmla="*/ 0 h 265"/>
                <a:gd name="T48" fmla="*/ 0 w 211"/>
                <a:gd name="T49" fmla="*/ 0 h 265"/>
                <a:gd name="T50" fmla="*/ 0 w 211"/>
                <a:gd name="T51" fmla="*/ 0 h 265"/>
                <a:gd name="T52" fmla="*/ 0 w 211"/>
                <a:gd name="T53" fmla="*/ 0 h 265"/>
                <a:gd name="T54" fmla="*/ 0 w 211"/>
                <a:gd name="T55" fmla="*/ 0 h 265"/>
                <a:gd name="T56" fmla="*/ 0 w 211"/>
                <a:gd name="T57" fmla="*/ 0 h 265"/>
                <a:gd name="T58" fmla="*/ 0 w 211"/>
                <a:gd name="T59" fmla="*/ 0 h 265"/>
                <a:gd name="T60" fmla="*/ 0 w 211"/>
                <a:gd name="T61" fmla="*/ 0 h 265"/>
                <a:gd name="T62" fmla="*/ 0 w 211"/>
                <a:gd name="T63" fmla="*/ 0 h 265"/>
                <a:gd name="T64" fmla="*/ 0 w 211"/>
                <a:gd name="T65" fmla="*/ 0 h 2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265"/>
                <a:gd name="T101" fmla="*/ 211 w 211"/>
                <a:gd name="T102" fmla="*/ 265 h 2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265">
                  <a:moveTo>
                    <a:pt x="131" y="0"/>
                  </a:moveTo>
                  <a:lnTo>
                    <a:pt x="129" y="2"/>
                  </a:lnTo>
                  <a:lnTo>
                    <a:pt x="123" y="4"/>
                  </a:lnTo>
                  <a:lnTo>
                    <a:pt x="113" y="7"/>
                  </a:lnTo>
                  <a:lnTo>
                    <a:pt x="102" y="12"/>
                  </a:lnTo>
                  <a:lnTo>
                    <a:pt x="88" y="19"/>
                  </a:lnTo>
                  <a:lnTo>
                    <a:pt x="73" y="27"/>
                  </a:lnTo>
                  <a:lnTo>
                    <a:pt x="58" y="37"/>
                  </a:lnTo>
                  <a:lnTo>
                    <a:pt x="43" y="48"/>
                  </a:lnTo>
                  <a:lnTo>
                    <a:pt x="29" y="61"/>
                  </a:lnTo>
                  <a:lnTo>
                    <a:pt x="17" y="75"/>
                  </a:lnTo>
                  <a:lnTo>
                    <a:pt x="8" y="91"/>
                  </a:lnTo>
                  <a:lnTo>
                    <a:pt x="3" y="109"/>
                  </a:lnTo>
                  <a:lnTo>
                    <a:pt x="0" y="128"/>
                  </a:lnTo>
                  <a:lnTo>
                    <a:pt x="4" y="149"/>
                  </a:lnTo>
                  <a:lnTo>
                    <a:pt x="12" y="172"/>
                  </a:lnTo>
                  <a:lnTo>
                    <a:pt x="27" y="196"/>
                  </a:lnTo>
                  <a:lnTo>
                    <a:pt x="62" y="237"/>
                  </a:lnTo>
                  <a:lnTo>
                    <a:pt x="95" y="258"/>
                  </a:lnTo>
                  <a:lnTo>
                    <a:pt x="123" y="265"/>
                  </a:lnTo>
                  <a:lnTo>
                    <a:pt x="150" y="260"/>
                  </a:lnTo>
                  <a:lnTo>
                    <a:pt x="171" y="245"/>
                  </a:lnTo>
                  <a:lnTo>
                    <a:pt x="188" y="224"/>
                  </a:lnTo>
                  <a:lnTo>
                    <a:pt x="199" y="199"/>
                  </a:lnTo>
                  <a:lnTo>
                    <a:pt x="206" y="173"/>
                  </a:lnTo>
                  <a:lnTo>
                    <a:pt x="210" y="147"/>
                  </a:lnTo>
                  <a:lnTo>
                    <a:pt x="211" y="117"/>
                  </a:lnTo>
                  <a:lnTo>
                    <a:pt x="209" y="87"/>
                  </a:lnTo>
                  <a:lnTo>
                    <a:pt x="203" y="57"/>
                  </a:lnTo>
                  <a:lnTo>
                    <a:pt x="194" y="33"/>
                  </a:lnTo>
                  <a:lnTo>
                    <a:pt x="179" y="13"/>
                  </a:lnTo>
                  <a:lnTo>
                    <a:pt x="158" y="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2E5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34" name="Freeform 143"/>
            <p:cNvSpPr>
              <a:spLocks/>
            </p:cNvSpPr>
            <p:nvPr/>
          </p:nvSpPr>
          <p:spPr bwMode="auto">
            <a:xfrm>
              <a:off x="2856" y="2718"/>
              <a:ext cx="49" cy="63"/>
            </a:xfrm>
            <a:custGeom>
              <a:avLst/>
              <a:gdLst>
                <a:gd name="T0" fmla="*/ 0 w 197"/>
                <a:gd name="T1" fmla="*/ 0 h 250"/>
                <a:gd name="T2" fmla="*/ 0 w 197"/>
                <a:gd name="T3" fmla="*/ 0 h 250"/>
                <a:gd name="T4" fmla="*/ 0 w 197"/>
                <a:gd name="T5" fmla="*/ 0 h 250"/>
                <a:gd name="T6" fmla="*/ 0 w 197"/>
                <a:gd name="T7" fmla="*/ 0 h 250"/>
                <a:gd name="T8" fmla="*/ 0 w 197"/>
                <a:gd name="T9" fmla="*/ 0 h 250"/>
                <a:gd name="T10" fmla="*/ 0 w 197"/>
                <a:gd name="T11" fmla="*/ 0 h 250"/>
                <a:gd name="T12" fmla="*/ 0 w 197"/>
                <a:gd name="T13" fmla="*/ 0 h 250"/>
                <a:gd name="T14" fmla="*/ 0 w 197"/>
                <a:gd name="T15" fmla="*/ 0 h 250"/>
                <a:gd name="T16" fmla="*/ 0 w 197"/>
                <a:gd name="T17" fmla="*/ 0 h 250"/>
                <a:gd name="T18" fmla="*/ 0 w 197"/>
                <a:gd name="T19" fmla="*/ 0 h 250"/>
                <a:gd name="T20" fmla="*/ 0 w 197"/>
                <a:gd name="T21" fmla="*/ 0 h 250"/>
                <a:gd name="T22" fmla="*/ 0 w 197"/>
                <a:gd name="T23" fmla="*/ 0 h 250"/>
                <a:gd name="T24" fmla="*/ 0 w 197"/>
                <a:gd name="T25" fmla="*/ 0 h 250"/>
                <a:gd name="T26" fmla="*/ 0 w 197"/>
                <a:gd name="T27" fmla="*/ 0 h 250"/>
                <a:gd name="T28" fmla="*/ 0 w 197"/>
                <a:gd name="T29" fmla="*/ 0 h 250"/>
                <a:gd name="T30" fmla="*/ 0 w 197"/>
                <a:gd name="T31" fmla="*/ 0 h 250"/>
                <a:gd name="T32" fmla="*/ 0 w 197"/>
                <a:gd name="T33" fmla="*/ 0 h 250"/>
                <a:gd name="T34" fmla="*/ 0 w 197"/>
                <a:gd name="T35" fmla="*/ 0 h 250"/>
                <a:gd name="T36" fmla="*/ 0 w 197"/>
                <a:gd name="T37" fmla="*/ 0 h 250"/>
                <a:gd name="T38" fmla="*/ 0 w 197"/>
                <a:gd name="T39" fmla="*/ 0 h 250"/>
                <a:gd name="T40" fmla="*/ 0 w 197"/>
                <a:gd name="T41" fmla="*/ 0 h 250"/>
                <a:gd name="T42" fmla="*/ 0 w 197"/>
                <a:gd name="T43" fmla="*/ 0 h 250"/>
                <a:gd name="T44" fmla="*/ 0 w 197"/>
                <a:gd name="T45" fmla="*/ 0 h 250"/>
                <a:gd name="T46" fmla="*/ 0 w 197"/>
                <a:gd name="T47" fmla="*/ 0 h 250"/>
                <a:gd name="T48" fmla="*/ 0 w 197"/>
                <a:gd name="T49" fmla="*/ 0 h 250"/>
                <a:gd name="T50" fmla="*/ 0 w 197"/>
                <a:gd name="T51" fmla="*/ 0 h 250"/>
                <a:gd name="T52" fmla="*/ 0 w 197"/>
                <a:gd name="T53" fmla="*/ 0 h 250"/>
                <a:gd name="T54" fmla="*/ 0 w 197"/>
                <a:gd name="T55" fmla="*/ 0 h 250"/>
                <a:gd name="T56" fmla="*/ 0 w 197"/>
                <a:gd name="T57" fmla="*/ 0 h 250"/>
                <a:gd name="T58" fmla="*/ 0 w 197"/>
                <a:gd name="T59" fmla="*/ 0 h 250"/>
                <a:gd name="T60" fmla="*/ 0 w 197"/>
                <a:gd name="T61" fmla="*/ 0 h 250"/>
                <a:gd name="T62" fmla="*/ 0 w 197"/>
                <a:gd name="T63" fmla="*/ 0 h 250"/>
                <a:gd name="T64" fmla="*/ 0 w 197"/>
                <a:gd name="T65" fmla="*/ 0 h 2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250"/>
                <a:gd name="T101" fmla="*/ 197 w 197"/>
                <a:gd name="T102" fmla="*/ 250 h 2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250">
                  <a:moveTo>
                    <a:pt x="123" y="0"/>
                  </a:moveTo>
                  <a:lnTo>
                    <a:pt x="121" y="1"/>
                  </a:lnTo>
                  <a:lnTo>
                    <a:pt x="115" y="3"/>
                  </a:lnTo>
                  <a:lnTo>
                    <a:pt x="106" y="6"/>
                  </a:lnTo>
                  <a:lnTo>
                    <a:pt x="95" y="12"/>
                  </a:lnTo>
                  <a:lnTo>
                    <a:pt x="82" y="18"/>
                  </a:lnTo>
                  <a:lnTo>
                    <a:pt x="68" y="26"/>
                  </a:lnTo>
                  <a:lnTo>
                    <a:pt x="54" y="35"/>
                  </a:lnTo>
                  <a:lnTo>
                    <a:pt x="40" y="45"/>
                  </a:lnTo>
                  <a:lnTo>
                    <a:pt x="27" y="58"/>
                  </a:lnTo>
                  <a:lnTo>
                    <a:pt x="16" y="72"/>
                  </a:lnTo>
                  <a:lnTo>
                    <a:pt x="7" y="87"/>
                  </a:lnTo>
                  <a:lnTo>
                    <a:pt x="2" y="103"/>
                  </a:lnTo>
                  <a:lnTo>
                    <a:pt x="0" y="121"/>
                  </a:lnTo>
                  <a:lnTo>
                    <a:pt x="4" y="141"/>
                  </a:lnTo>
                  <a:lnTo>
                    <a:pt x="12" y="163"/>
                  </a:lnTo>
                  <a:lnTo>
                    <a:pt x="25" y="186"/>
                  </a:lnTo>
                  <a:lnTo>
                    <a:pt x="59" y="224"/>
                  </a:lnTo>
                  <a:lnTo>
                    <a:pt x="89" y="245"/>
                  </a:lnTo>
                  <a:lnTo>
                    <a:pt x="116" y="250"/>
                  </a:lnTo>
                  <a:lnTo>
                    <a:pt x="139" y="246"/>
                  </a:lnTo>
                  <a:lnTo>
                    <a:pt x="160" y="231"/>
                  </a:lnTo>
                  <a:lnTo>
                    <a:pt x="176" y="211"/>
                  </a:lnTo>
                  <a:lnTo>
                    <a:pt x="187" y="188"/>
                  </a:lnTo>
                  <a:lnTo>
                    <a:pt x="194" y="164"/>
                  </a:lnTo>
                  <a:lnTo>
                    <a:pt x="197" y="139"/>
                  </a:lnTo>
                  <a:lnTo>
                    <a:pt x="197" y="111"/>
                  </a:lnTo>
                  <a:lnTo>
                    <a:pt x="196" y="82"/>
                  </a:lnTo>
                  <a:lnTo>
                    <a:pt x="190" y="54"/>
                  </a:lnTo>
                  <a:lnTo>
                    <a:pt x="181" y="30"/>
                  </a:lnTo>
                  <a:lnTo>
                    <a:pt x="167" y="12"/>
                  </a:lnTo>
                  <a:lnTo>
                    <a:pt x="147" y="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2CC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35" name="Freeform 144"/>
            <p:cNvSpPr>
              <a:spLocks/>
            </p:cNvSpPr>
            <p:nvPr/>
          </p:nvSpPr>
          <p:spPr bwMode="auto">
            <a:xfrm>
              <a:off x="2858" y="2721"/>
              <a:ext cx="45" cy="58"/>
            </a:xfrm>
            <a:custGeom>
              <a:avLst/>
              <a:gdLst>
                <a:gd name="T0" fmla="*/ 0 w 182"/>
                <a:gd name="T1" fmla="*/ 0 h 235"/>
                <a:gd name="T2" fmla="*/ 0 w 182"/>
                <a:gd name="T3" fmla="*/ 0 h 235"/>
                <a:gd name="T4" fmla="*/ 0 w 182"/>
                <a:gd name="T5" fmla="*/ 0 h 235"/>
                <a:gd name="T6" fmla="*/ 0 w 182"/>
                <a:gd name="T7" fmla="*/ 0 h 235"/>
                <a:gd name="T8" fmla="*/ 0 w 182"/>
                <a:gd name="T9" fmla="*/ 0 h 235"/>
                <a:gd name="T10" fmla="*/ 0 w 182"/>
                <a:gd name="T11" fmla="*/ 0 h 235"/>
                <a:gd name="T12" fmla="*/ 0 w 182"/>
                <a:gd name="T13" fmla="*/ 0 h 235"/>
                <a:gd name="T14" fmla="*/ 0 w 182"/>
                <a:gd name="T15" fmla="*/ 0 h 235"/>
                <a:gd name="T16" fmla="*/ 0 w 182"/>
                <a:gd name="T17" fmla="*/ 0 h 235"/>
                <a:gd name="T18" fmla="*/ 0 w 182"/>
                <a:gd name="T19" fmla="*/ 0 h 235"/>
                <a:gd name="T20" fmla="*/ 0 w 182"/>
                <a:gd name="T21" fmla="*/ 0 h 235"/>
                <a:gd name="T22" fmla="*/ 0 w 182"/>
                <a:gd name="T23" fmla="*/ 0 h 235"/>
                <a:gd name="T24" fmla="*/ 0 w 182"/>
                <a:gd name="T25" fmla="*/ 0 h 235"/>
                <a:gd name="T26" fmla="*/ 0 w 182"/>
                <a:gd name="T27" fmla="*/ 0 h 235"/>
                <a:gd name="T28" fmla="*/ 0 w 182"/>
                <a:gd name="T29" fmla="*/ 0 h 235"/>
                <a:gd name="T30" fmla="*/ 0 w 182"/>
                <a:gd name="T31" fmla="*/ 0 h 235"/>
                <a:gd name="T32" fmla="*/ 0 w 182"/>
                <a:gd name="T33" fmla="*/ 0 h 235"/>
                <a:gd name="T34" fmla="*/ 0 w 182"/>
                <a:gd name="T35" fmla="*/ 0 h 235"/>
                <a:gd name="T36" fmla="*/ 0 w 182"/>
                <a:gd name="T37" fmla="*/ 0 h 235"/>
                <a:gd name="T38" fmla="*/ 0 w 182"/>
                <a:gd name="T39" fmla="*/ 0 h 235"/>
                <a:gd name="T40" fmla="*/ 0 w 182"/>
                <a:gd name="T41" fmla="*/ 0 h 235"/>
                <a:gd name="T42" fmla="*/ 0 w 182"/>
                <a:gd name="T43" fmla="*/ 0 h 235"/>
                <a:gd name="T44" fmla="*/ 0 w 182"/>
                <a:gd name="T45" fmla="*/ 0 h 235"/>
                <a:gd name="T46" fmla="*/ 0 w 182"/>
                <a:gd name="T47" fmla="*/ 0 h 235"/>
                <a:gd name="T48" fmla="*/ 0 w 182"/>
                <a:gd name="T49" fmla="*/ 0 h 2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2"/>
                <a:gd name="T76" fmla="*/ 0 h 235"/>
                <a:gd name="T77" fmla="*/ 182 w 182"/>
                <a:gd name="T78" fmla="*/ 235 h 2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2" h="235">
                  <a:moveTo>
                    <a:pt x="113" y="0"/>
                  </a:moveTo>
                  <a:lnTo>
                    <a:pt x="106" y="2"/>
                  </a:lnTo>
                  <a:lnTo>
                    <a:pt x="87" y="10"/>
                  </a:lnTo>
                  <a:lnTo>
                    <a:pt x="61" y="24"/>
                  </a:lnTo>
                  <a:lnTo>
                    <a:pt x="36" y="42"/>
                  </a:lnTo>
                  <a:lnTo>
                    <a:pt x="13" y="66"/>
                  </a:lnTo>
                  <a:lnTo>
                    <a:pt x="0" y="96"/>
                  </a:lnTo>
                  <a:lnTo>
                    <a:pt x="1" y="132"/>
                  </a:lnTo>
                  <a:lnTo>
                    <a:pt x="22" y="174"/>
                  </a:lnTo>
                  <a:lnTo>
                    <a:pt x="53" y="209"/>
                  </a:lnTo>
                  <a:lnTo>
                    <a:pt x="81" y="229"/>
                  </a:lnTo>
                  <a:lnTo>
                    <a:pt x="106" y="235"/>
                  </a:lnTo>
                  <a:lnTo>
                    <a:pt x="129" y="229"/>
                  </a:lnTo>
                  <a:lnTo>
                    <a:pt x="148" y="216"/>
                  </a:lnTo>
                  <a:lnTo>
                    <a:pt x="163" y="197"/>
                  </a:lnTo>
                  <a:lnTo>
                    <a:pt x="173" y="175"/>
                  </a:lnTo>
                  <a:lnTo>
                    <a:pt x="179" y="153"/>
                  </a:lnTo>
                  <a:lnTo>
                    <a:pt x="182" y="129"/>
                  </a:lnTo>
                  <a:lnTo>
                    <a:pt x="182" y="102"/>
                  </a:lnTo>
                  <a:lnTo>
                    <a:pt x="181" y="76"/>
                  </a:lnTo>
                  <a:lnTo>
                    <a:pt x="175" y="50"/>
                  </a:lnTo>
                  <a:lnTo>
                    <a:pt x="167" y="27"/>
                  </a:lnTo>
                  <a:lnTo>
                    <a:pt x="153" y="10"/>
                  </a:lnTo>
                  <a:lnTo>
                    <a:pt x="136" y="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6B5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36" name="Freeform 145"/>
            <p:cNvSpPr>
              <a:spLocks/>
            </p:cNvSpPr>
            <p:nvPr/>
          </p:nvSpPr>
          <p:spPr bwMode="auto">
            <a:xfrm>
              <a:off x="2860" y="2722"/>
              <a:ext cx="42" cy="55"/>
            </a:xfrm>
            <a:custGeom>
              <a:avLst/>
              <a:gdLst>
                <a:gd name="T0" fmla="*/ 0 w 168"/>
                <a:gd name="T1" fmla="*/ 0 h 220"/>
                <a:gd name="T2" fmla="*/ 0 w 168"/>
                <a:gd name="T3" fmla="*/ 0 h 220"/>
                <a:gd name="T4" fmla="*/ 0 w 168"/>
                <a:gd name="T5" fmla="*/ 0 h 220"/>
                <a:gd name="T6" fmla="*/ 0 w 168"/>
                <a:gd name="T7" fmla="*/ 0 h 220"/>
                <a:gd name="T8" fmla="*/ 0 w 168"/>
                <a:gd name="T9" fmla="*/ 0 h 220"/>
                <a:gd name="T10" fmla="*/ 0 w 168"/>
                <a:gd name="T11" fmla="*/ 0 h 220"/>
                <a:gd name="T12" fmla="*/ 0 w 168"/>
                <a:gd name="T13" fmla="*/ 0 h 220"/>
                <a:gd name="T14" fmla="*/ 0 w 168"/>
                <a:gd name="T15" fmla="*/ 0 h 220"/>
                <a:gd name="T16" fmla="*/ 0 w 168"/>
                <a:gd name="T17" fmla="*/ 0 h 220"/>
                <a:gd name="T18" fmla="*/ 0 w 168"/>
                <a:gd name="T19" fmla="*/ 0 h 220"/>
                <a:gd name="T20" fmla="*/ 0 w 168"/>
                <a:gd name="T21" fmla="*/ 0 h 220"/>
                <a:gd name="T22" fmla="*/ 0 w 168"/>
                <a:gd name="T23" fmla="*/ 0 h 220"/>
                <a:gd name="T24" fmla="*/ 0 w 168"/>
                <a:gd name="T25" fmla="*/ 0 h 220"/>
                <a:gd name="T26" fmla="*/ 0 w 168"/>
                <a:gd name="T27" fmla="*/ 0 h 220"/>
                <a:gd name="T28" fmla="*/ 0 w 168"/>
                <a:gd name="T29" fmla="*/ 0 h 220"/>
                <a:gd name="T30" fmla="*/ 0 w 168"/>
                <a:gd name="T31" fmla="*/ 0 h 220"/>
                <a:gd name="T32" fmla="*/ 0 w 168"/>
                <a:gd name="T33" fmla="*/ 0 h 220"/>
                <a:gd name="T34" fmla="*/ 0 w 168"/>
                <a:gd name="T35" fmla="*/ 0 h 220"/>
                <a:gd name="T36" fmla="*/ 0 w 168"/>
                <a:gd name="T37" fmla="*/ 0 h 220"/>
                <a:gd name="T38" fmla="*/ 0 w 168"/>
                <a:gd name="T39" fmla="*/ 0 h 220"/>
                <a:gd name="T40" fmla="*/ 0 w 168"/>
                <a:gd name="T41" fmla="*/ 0 h 220"/>
                <a:gd name="T42" fmla="*/ 0 w 168"/>
                <a:gd name="T43" fmla="*/ 0 h 220"/>
                <a:gd name="T44" fmla="*/ 0 w 168"/>
                <a:gd name="T45" fmla="*/ 0 h 220"/>
                <a:gd name="T46" fmla="*/ 0 w 168"/>
                <a:gd name="T47" fmla="*/ 0 h 220"/>
                <a:gd name="T48" fmla="*/ 0 w 168"/>
                <a:gd name="T49" fmla="*/ 0 h 2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20"/>
                <a:gd name="T77" fmla="*/ 168 w 168"/>
                <a:gd name="T78" fmla="*/ 220 h 2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20">
                  <a:moveTo>
                    <a:pt x="105" y="0"/>
                  </a:moveTo>
                  <a:lnTo>
                    <a:pt x="98" y="3"/>
                  </a:lnTo>
                  <a:lnTo>
                    <a:pt x="81" y="11"/>
                  </a:lnTo>
                  <a:lnTo>
                    <a:pt x="58" y="22"/>
                  </a:lnTo>
                  <a:lnTo>
                    <a:pt x="33" y="41"/>
                  </a:lnTo>
                  <a:lnTo>
                    <a:pt x="13" y="62"/>
                  </a:lnTo>
                  <a:lnTo>
                    <a:pt x="0" y="91"/>
                  </a:lnTo>
                  <a:lnTo>
                    <a:pt x="1" y="125"/>
                  </a:lnTo>
                  <a:lnTo>
                    <a:pt x="20" y="164"/>
                  </a:lnTo>
                  <a:lnTo>
                    <a:pt x="48" y="197"/>
                  </a:lnTo>
                  <a:lnTo>
                    <a:pt x="75" y="215"/>
                  </a:lnTo>
                  <a:lnTo>
                    <a:pt x="98" y="220"/>
                  </a:lnTo>
                  <a:lnTo>
                    <a:pt x="119" y="216"/>
                  </a:lnTo>
                  <a:lnTo>
                    <a:pt x="136" y="203"/>
                  </a:lnTo>
                  <a:lnTo>
                    <a:pt x="150" y="186"/>
                  </a:lnTo>
                  <a:lnTo>
                    <a:pt x="159" y="164"/>
                  </a:lnTo>
                  <a:lnTo>
                    <a:pt x="165" y="143"/>
                  </a:lnTo>
                  <a:lnTo>
                    <a:pt x="167" y="121"/>
                  </a:lnTo>
                  <a:lnTo>
                    <a:pt x="168" y="97"/>
                  </a:lnTo>
                  <a:lnTo>
                    <a:pt x="167" y="72"/>
                  </a:lnTo>
                  <a:lnTo>
                    <a:pt x="162" y="47"/>
                  </a:lnTo>
                  <a:lnTo>
                    <a:pt x="154" y="27"/>
                  </a:lnTo>
                  <a:lnTo>
                    <a:pt x="142" y="11"/>
                  </a:lnTo>
                  <a:lnTo>
                    <a:pt x="126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99B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37" name="Freeform 146"/>
            <p:cNvSpPr>
              <a:spLocks/>
            </p:cNvSpPr>
            <p:nvPr/>
          </p:nvSpPr>
          <p:spPr bwMode="auto">
            <a:xfrm>
              <a:off x="2861" y="2724"/>
              <a:ext cx="39" cy="51"/>
            </a:xfrm>
            <a:custGeom>
              <a:avLst/>
              <a:gdLst>
                <a:gd name="T0" fmla="*/ 0 w 155"/>
                <a:gd name="T1" fmla="*/ 0 h 206"/>
                <a:gd name="T2" fmla="*/ 0 w 155"/>
                <a:gd name="T3" fmla="*/ 0 h 206"/>
                <a:gd name="T4" fmla="*/ 0 w 155"/>
                <a:gd name="T5" fmla="*/ 0 h 206"/>
                <a:gd name="T6" fmla="*/ 0 w 155"/>
                <a:gd name="T7" fmla="*/ 0 h 206"/>
                <a:gd name="T8" fmla="*/ 0 w 155"/>
                <a:gd name="T9" fmla="*/ 0 h 206"/>
                <a:gd name="T10" fmla="*/ 0 w 155"/>
                <a:gd name="T11" fmla="*/ 0 h 206"/>
                <a:gd name="T12" fmla="*/ 0 w 155"/>
                <a:gd name="T13" fmla="*/ 0 h 206"/>
                <a:gd name="T14" fmla="*/ 0 w 155"/>
                <a:gd name="T15" fmla="*/ 0 h 206"/>
                <a:gd name="T16" fmla="*/ 0 w 155"/>
                <a:gd name="T17" fmla="*/ 0 h 206"/>
                <a:gd name="T18" fmla="*/ 0 w 155"/>
                <a:gd name="T19" fmla="*/ 0 h 206"/>
                <a:gd name="T20" fmla="*/ 0 w 155"/>
                <a:gd name="T21" fmla="*/ 0 h 206"/>
                <a:gd name="T22" fmla="*/ 0 w 155"/>
                <a:gd name="T23" fmla="*/ 0 h 206"/>
                <a:gd name="T24" fmla="*/ 0 w 155"/>
                <a:gd name="T25" fmla="*/ 0 h 206"/>
                <a:gd name="T26" fmla="*/ 0 w 155"/>
                <a:gd name="T27" fmla="*/ 0 h 206"/>
                <a:gd name="T28" fmla="*/ 0 w 155"/>
                <a:gd name="T29" fmla="*/ 0 h 206"/>
                <a:gd name="T30" fmla="*/ 0 w 155"/>
                <a:gd name="T31" fmla="*/ 0 h 206"/>
                <a:gd name="T32" fmla="*/ 0 w 155"/>
                <a:gd name="T33" fmla="*/ 0 h 206"/>
                <a:gd name="T34" fmla="*/ 0 w 155"/>
                <a:gd name="T35" fmla="*/ 0 h 206"/>
                <a:gd name="T36" fmla="*/ 0 w 155"/>
                <a:gd name="T37" fmla="*/ 0 h 206"/>
                <a:gd name="T38" fmla="*/ 0 w 155"/>
                <a:gd name="T39" fmla="*/ 0 h 206"/>
                <a:gd name="T40" fmla="*/ 0 w 155"/>
                <a:gd name="T41" fmla="*/ 0 h 206"/>
                <a:gd name="T42" fmla="*/ 0 w 155"/>
                <a:gd name="T43" fmla="*/ 0 h 206"/>
                <a:gd name="T44" fmla="*/ 0 w 155"/>
                <a:gd name="T45" fmla="*/ 0 h 206"/>
                <a:gd name="T46" fmla="*/ 0 w 155"/>
                <a:gd name="T47" fmla="*/ 0 h 206"/>
                <a:gd name="T48" fmla="*/ 0 w 155"/>
                <a:gd name="T49" fmla="*/ 0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206"/>
                <a:gd name="T77" fmla="*/ 155 w 155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206">
                  <a:moveTo>
                    <a:pt x="97" y="0"/>
                  </a:moveTo>
                  <a:lnTo>
                    <a:pt x="90" y="3"/>
                  </a:lnTo>
                  <a:lnTo>
                    <a:pt x="75" y="10"/>
                  </a:lnTo>
                  <a:lnTo>
                    <a:pt x="53" y="21"/>
                  </a:lnTo>
                  <a:lnTo>
                    <a:pt x="30" y="37"/>
                  </a:lnTo>
                  <a:lnTo>
                    <a:pt x="11" y="59"/>
                  </a:lnTo>
                  <a:lnTo>
                    <a:pt x="0" y="85"/>
                  </a:lnTo>
                  <a:lnTo>
                    <a:pt x="1" y="116"/>
                  </a:lnTo>
                  <a:lnTo>
                    <a:pt x="18" y="153"/>
                  </a:lnTo>
                  <a:lnTo>
                    <a:pt x="45" y="184"/>
                  </a:lnTo>
                  <a:lnTo>
                    <a:pt x="69" y="201"/>
                  </a:lnTo>
                  <a:lnTo>
                    <a:pt x="91" y="206"/>
                  </a:lnTo>
                  <a:lnTo>
                    <a:pt x="110" y="201"/>
                  </a:lnTo>
                  <a:lnTo>
                    <a:pt x="126" y="189"/>
                  </a:lnTo>
                  <a:lnTo>
                    <a:pt x="139" y="173"/>
                  </a:lnTo>
                  <a:lnTo>
                    <a:pt x="148" y="154"/>
                  </a:lnTo>
                  <a:lnTo>
                    <a:pt x="153" y="134"/>
                  </a:lnTo>
                  <a:lnTo>
                    <a:pt x="155" y="113"/>
                  </a:lnTo>
                  <a:lnTo>
                    <a:pt x="155" y="90"/>
                  </a:lnTo>
                  <a:lnTo>
                    <a:pt x="154" y="67"/>
                  </a:lnTo>
                  <a:lnTo>
                    <a:pt x="150" y="44"/>
                  </a:lnTo>
                  <a:lnTo>
                    <a:pt x="143" y="26"/>
                  </a:lnTo>
                  <a:lnTo>
                    <a:pt x="131" y="11"/>
                  </a:lnTo>
                  <a:lnTo>
                    <a:pt x="116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A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38" name="Freeform 147"/>
            <p:cNvSpPr>
              <a:spLocks/>
            </p:cNvSpPr>
            <p:nvPr/>
          </p:nvSpPr>
          <p:spPr bwMode="auto">
            <a:xfrm>
              <a:off x="2863" y="2726"/>
              <a:ext cx="35" cy="48"/>
            </a:xfrm>
            <a:custGeom>
              <a:avLst/>
              <a:gdLst>
                <a:gd name="T0" fmla="*/ 0 w 143"/>
                <a:gd name="T1" fmla="*/ 0 h 192"/>
                <a:gd name="T2" fmla="*/ 0 w 143"/>
                <a:gd name="T3" fmla="*/ 0 h 192"/>
                <a:gd name="T4" fmla="*/ 0 w 143"/>
                <a:gd name="T5" fmla="*/ 0 h 192"/>
                <a:gd name="T6" fmla="*/ 0 w 143"/>
                <a:gd name="T7" fmla="*/ 0 h 192"/>
                <a:gd name="T8" fmla="*/ 0 w 143"/>
                <a:gd name="T9" fmla="*/ 0 h 192"/>
                <a:gd name="T10" fmla="*/ 0 w 143"/>
                <a:gd name="T11" fmla="*/ 0 h 192"/>
                <a:gd name="T12" fmla="*/ 0 w 143"/>
                <a:gd name="T13" fmla="*/ 0 h 192"/>
                <a:gd name="T14" fmla="*/ 0 w 143"/>
                <a:gd name="T15" fmla="*/ 0 h 192"/>
                <a:gd name="T16" fmla="*/ 0 w 143"/>
                <a:gd name="T17" fmla="*/ 0 h 192"/>
                <a:gd name="T18" fmla="*/ 0 w 143"/>
                <a:gd name="T19" fmla="*/ 0 h 192"/>
                <a:gd name="T20" fmla="*/ 0 w 143"/>
                <a:gd name="T21" fmla="*/ 0 h 192"/>
                <a:gd name="T22" fmla="*/ 0 w 143"/>
                <a:gd name="T23" fmla="*/ 0 h 192"/>
                <a:gd name="T24" fmla="*/ 0 w 143"/>
                <a:gd name="T25" fmla="*/ 0 h 192"/>
                <a:gd name="T26" fmla="*/ 0 w 143"/>
                <a:gd name="T27" fmla="*/ 0 h 192"/>
                <a:gd name="T28" fmla="*/ 0 w 143"/>
                <a:gd name="T29" fmla="*/ 0 h 192"/>
                <a:gd name="T30" fmla="*/ 0 w 143"/>
                <a:gd name="T31" fmla="*/ 0 h 192"/>
                <a:gd name="T32" fmla="*/ 0 w 143"/>
                <a:gd name="T33" fmla="*/ 0 h 192"/>
                <a:gd name="T34" fmla="*/ 0 w 143"/>
                <a:gd name="T35" fmla="*/ 0 h 192"/>
                <a:gd name="T36" fmla="*/ 0 w 143"/>
                <a:gd name="T37" fmla="*/ 0 h 192"/>
                <a:gd name="T38" fmla="*/ 0 w 143"/>
                <a:gd name="T39" fmla="*/ 0 h 192"/>
                <a:gd name="T40" fmla="*/ 0 w 143"/>
                <a:gd name="T41" fmla="*/ 0 h 192"/>
                <a:gd name="T42" fmla="*/ 0 w 143"/>
                <a:gd name="T43" fmla="*/ 0 h 192"/>
                <a:gd name="T44" fmla="*/ 0 w 143"/>
                <a:gd name="T45" fmla="*/ 0 h 192"/>
                <a:gd name="T46" fmla="*/ 0 w 143"/>
                <a:gd name="T47" fmla="*/ 0 h 192"/>
                <a:gd name="T48" fmla="*/ 0 w 143"/>
                <a:gd name="T49" fmla="*/ 0 h 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192"/>
                <a:gd name="T77" fmla="*/ 143 w 143"/>
                <a:gd name="T78" fmla="*/ 192 h 1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192">
                  <a:moveTo>
                    <a:pt x="88" y="0"/>
                  </a:moveTo>
                  <a:lnTo>
                    <a:pt x="83" y="3"/>
                  </a:lnTo>
                  <a:lnTo>
                    <a:pt x="68" y="8"/>
                  </a:lnTo>
                  <a:lnTo>
                    <a:pt x="48" y="20"/>
                  </a:lnTo>
                  <a:lnTo>
                    <a:pt x="27" y="35"/>
                  </a:lnTo>
                  <a:lnTo>
                    <a:pt x="10" y="55"/>
                  </a:lnTo>
                  <a:lnTo>
                    <a:pt x="0" y="79"/>
                  </a:lnTo>
                  <a:lnTo>
                    <a:pt x="1" y="109"/>
                  </a:lnTo>
                  <a:lnTo>
                    <a:pt x="17" y="142"/>
                  </a:lnTo>
                  <a:lnTo>
                    <a:pt x="41" y="171"/>
                  </a:lnTo>
                  <a:lnTo>
                    <a:pt x="63" y="186"/>
                  </a:lnTo>
                  <a:lnTo>
                    <a:pt x="83" y="192"/>
                  </a:lnTo>
                  <a:lnTo>
                    <a:pt x="100" y="187"/>
                  </a:lnTo>
                  <a:lnTo>
                    <a:pt x="115" y="177"/>
                  </a:lnTo>
                  <a:lnTo>
                    <a:pt x="126" y="161"/>
                  </a:lnTo>
                  <a:lnTo>
                    <a:pt x="134" y="143"/>
                  </a:lnTo>
                  <a:lnTo>
                    <a:pt x="139" y="125"/>
                  </a:lnTo>
                  <a:lnTo>
                    <a:pt x="141" y="105"/>
                  </a:lnTo>
                  <a:lnTo>
                    <a:pt x="143" y="85"/>
                  </a:lnTo>
                  <a:lnTo>
                    <a:pt x="140" y="63"/>
                  </a:lnTo>
                  <a:lnTo>
                    <a:pt x="137" y="42"/>
                  </a:lnTo>
                  <a:lnTo>
                    <a:pt x="130" y="23"/>
                  </a:lnTo>
                  <a:lnTo>
                    <a:pt x="119" y="10"/>
                  </a:lnTo>
                  <a:lnTo>
                    <a:pt x="106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D68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39" name="Freeform 148"/>
            <p:cNvSpPr>
              <a:spLocks/>
            </p:cNvSpPr>
            <p:nvPr/>
          </p:nvSpPr>
          <p:spPr bwMode="auto">
            <a:xfrm>
              <a:off x="2864" y="2728"/>
              <a:ext cx="33" cy="43"/>
            </a:xfrm>
            <a:custGeom>
              <a:avLst/>
              <a:gdLst>
                <a:gd name="T0" fmla="*/ 0 w 129"/>
                <a:gd name="T1" fmla="*/ 0 h 175"/>
                <a:gd name="T2" fmla="*/ 0 w 129"/>
                <a:gd name="T3" fmla="*/ 0 h 175"/>
                <a:gd name="T4" fmla="*/ 0 w 129"/>
                <a:gd name="T5" fmla="*/ 0 h 175"/>
                <a:gd name="T6" fmla="*/ 0 w 129"/>
                <a:gd name="T7" fmla="*/ 0 h 175"/>
                <a:gd name="T8" fmla="*/ 0 w 129"/>
                <a:gd name="T9" fmla="*/ 0 h 175"/>
                <a:gd name="T10" fmla="*/ 0 w 129"/>
                <a:gd name="T11" fmla="*/ 0 h 175"/>
                <a:gd name="T12" fmla="*/ 0 w 129"/>
                <a:gd name="T13" fmla="*/ 0 h 175"/>
                <a:gd name="T14" fmla="*/ 0 w 129"/>
                <a:gd name="T15" fmla="*/ 0 h 175"/>
                <a:gd name="T16" fmla="*/ 0 w 129"/>
                <a:gd name="T17" fmla="*/ 0 h 175"/>
                <a:gd name="T18" fmla="*/ 0 w 129"/>
                <a:gd name="T19" fmla="*/ 0 h 175"/>
                <a:gd name="T20" fmla="*/ 0 w 129"/>
                <a:gd name="T21" fmla="*/ 0 h 175"/>
                <a:gd name="T22" fmla="*/ 0 w 129"/>
                <a:gd name="T23" fmla="*/ 0 h 175"/>
                <a:gd name="T24" fmla="*/ 0 w 129"/>
                <a:gd name="T25" fmla="*/ 0 h 175"/>
                <a:gd name="T26" fmla="*/ 0 w 129"/>
                <a:gd name="T27" fmla="*/ 0 h 175"/>
                <a:gd name="T28" fmla="*/ 0 w 129"/>
                <a:gd name="T29" fmla="*/ 0 h 175"/>
                <a:gd name="T30" fmla="*/ 0 w 129"/>
                <a:gd name="T31" fmla="*/ 0 h 175"/>
                <a:gd name="T32" fmla="*/ 0 w 129"/>
                <a:gd name="T33" fmla="*/ 0 h 175"/>
                <a:gd name="T34" fmla="*/ 0 w 129"/>
                <a:gd name="T35" fmla="*/ 0 h 175"/>
                <a:gd name="T36" fmla="*/ 0 w 129"/>
                <a:gd name="T37" fmla="*/ 0 h 175"/>
                <a:gd name="T38" fmla="*/ 0 w 129"/>
                <a:gd name="T39" fmla="*/ 0 h 175"/>
                <a:gd name="T40" fmla="*/ 0 w 129"/>
                <a:gd name="T41" fmla="*/ 0 h 175"/>
                <a:gd name="T42" fmla="*/ 0 w 129"/>
                <a:gd name="T43" fmla="*/ 0 h 175"/>
                <a:gd name="T44" fmla="*/ 0 w 129"/>
                <a:gd name="T45" fmla="*/ 0 h 175"/>
                <a:gd name="T46" fmla="*/ 0 w 129"/>
                <a:gd name="T47" fmla="*/ 0 h 175"/>
                <a:gd name="T48" fmla="*/ 0 w 129"/>
                <a:gd name="T49" fmla="*/ 0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75"/>
                <a:gd name="T77" fmla="*/ 129 w 129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75">
                  <a:moveTo>
                    <a:pt x="79" y="0"/>
                  </a:moveTo>
                  <a:lnTo>
                    <a:pt x="73" y="3"/>
                  </a:lnTo>
                  <a:lnTo>
                    <a:pt x="61" y="8"/>
                  </a:lnTo>
                  <a:lnTo>
                    <a:pt x="43" y="18"/>
                  </a:lnTo>
                  <a:lnTo>
                    <a:pt x="25" y="33"/>
                  </a:lnTo>
                  <a:lnTo>
                    <a:pt x="9" y="50"/>
                  </a:lnTo>
                  <a:lnTo>
                    <a:pt x="0" y="73"/>
                  </a:lnTo>
                  <a:lnTo>
                    <a:pt x="0" y="99"/>
                  </a:lnTo>
                  <a:lnTo>
                    <a:pt x="15" y="131"/>
                  </a:lnTo>
                  <a:lnTo>
                    <a:pt x="37" y="157"/>
                  </a:lnTo>
                  <a:lnTo>
                    <a:pt x="56" y="172"/>
                  </a:lnTo>
                  <a:lnTo>
                    <a:pt x="74" y="175"/>
                  </a:lnTo>
                  <a:lnTo>
                    <a:pt x="91" y="172"/>
                  </a:lnTo>
                  <a:lnTo>
                    <a:pt x="103" y="163"/>
                  </a:lnTo>
                  <a:lnTo>
                    <a:pt x="115" y="148"/>
                  </a:lnTo>
                  <a:lnTo>
                    <a:pt x="122" y="132"/>
                  </a:lnTo>
                  <a:lnTo>
                    <a:pt x="126" y="116"/>
                  </a:lnTo>
                  <a:lnTo>
                    <a:pt x="129" y="98"/>
                  </a:lnTo>
                  <a:lnTo>
                    <a:pt x="129" y="78"/>
                  </a:lnTo>
                  <a:lnTo>
                    <a:pt x="127" y="58"/>
                  </a:lnTo>
                  <a:lnTo>
                    <a:pt x="124" y="38"/>
                  </a:lnTo>
                  <a:lnTo>
                    <a:pt x="117" y="22"/>
                  </a:lnTo>
                  <a:lnTo>
                    <a:pt x="108" y="8"/>
                  </a:lnTo>
                  <a:lnTo>
                    <a:pt x="95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9E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40" name="Freeform 149"/>
            <p:cNvSpPr>
              <a:spLocks/>
            </p:cNvSpPr>
            <p:nvPr/>
          </p:nvSpPr>
          <p:spPr bwMode="auto">
            <a:xfrm>
              <a:off x="2866" y="2729"/>
              <a:ext cx="29" cy="41"/>
            </a:xfrm>
            <a:custGeom>
              <a:avLst/>
              <a:gdLst>
                <a:gd name="T0" fmla="*/ 0 w 117"/>
                <a:gd name="T1" fmla="*/ 0 h 162"/>
                <a:gd name="T2" fmla="*/ 0 w 117"/>
                <a:gd name="T3" fmla="*/ 0 h 162"/>
                <a:gd name="T4" fmla="*/ 0 w 117"/>
                <a:gd name="T5" fmla="*/ 0 h 162"/>
                <a:gd name="T6" fmla="*/ 0 w 117"/>
                <a:gd name="T7" fmla="*/ 0 h 162"/>
                <a:gd name="T8" fmla="*/ 0 w 117"/>
                <a:gd name="T9" fmla="*/ 0 h 162"/>
                <a:gd name="T10" fmla="*/ 0 w 117"/>
                <a:gd name="T11" fmla="*/ 0 h 162"/>
                <a:gd name="T12" fmla="*/ 0 w 117"/>
                <a:gd name="T13" fmla="*/ 0 h 162"/>
                <a:gd name="T14" fmla="*/ 0 w 117"/>
                <a:gd name="T15" fmla="*/ 0 h 162"/>
                <a:gd name="T16" fmla="*/ 0 w 117"/>
                <a:gd name="T17" fmla="*/ 0 h 162"/>
                <a:gd name="T18" fmla="*/ 0 w 117"/>
                <a:gd name="T19" fmla="*/ 0 h 162"/>
                <a:gd name="T20" fmla="*/ 0 w 117"/>
                <a:gd name="T21" fmla="*/ 0 h 162"/>
                <a:gd name="T22" fmla="*/ 0 w 117"/>
                <a:gd name="T23" fmla="*/ 0 h 162"/>
                <a:gd name="T24" fmla="*/ 0 w 117"/>
                <a:gd name="T25" fmla="*/ 0 h 162"/>
                <a:gd name="T26" fmla="*/ 0 w 117"/>
                <a:gd name="T27" fmla="*/ 0 h 162"/>
                <a:gd name="T28" fmla="*/ 0 w 117"/>
                <a:gd name="T29" fmla="*/ 0 h 162"/>
                <a:gd name="T30" fmla="*/ 0 w 117"/>
                <a:gd name="T31" fmla="*/ 0 h 162"/>
                <a:gd name="T32" fmla="*/ 0 w 117"/>
                <a:gd name="T33" fmla="*/ 0 h 162"/>
                <a:gd name="T34" fmla="*/ 0 w 117"/>
                <a:gd name="T35" fmla="*/ 0 h 162"/>
                <a:gd name="T36" fmla="*/ 0 w 117"/>
                <a:gd name="T37" fmla="*/ 0 h 162"/>
                <a:gd name="T38" fmla="*/ 0 w 117"/>
                <a:gd name="T39" fmla="*/ 0 h 162"/>
                <a:gd name="T40" fmla="*/ 0 w 117"/>
                <a:gd name="T41" fmla="*/ 0 h 162"/>
                <a:gd name="T42" fmla="*/ 0 w 117"/>
                <a:gd name="T43" fmla="*/ 0 h 162"/>
                <a:gd name="T44" fmla="*/ 0 w 117"/>
                <a:gd name="T45" fmla="*/ 0 h 162"/>
                <a:gd name="T46" fmla="*/ 0 w 117"/>
                <a:gd name="T47" fmla="*/ 0 h 162"/>
                <a:gd name="T48" fmla="*/ 0 w 117"/>
                <a:gd name="T49" fmla="*/ 0 h 1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7"/>
                <a:gd name="T76" fmla="*/ 0 h 162"/>
                <a:gd name="T77" fmla="*/ 117 w 117"/>
                <a:gd name="T78" fmla="*/ 162 h 1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7" h="162">
                  <a:moveTo>
                    <a:pt x="73" y="0"/>
                  </a:moveTo>
                  <a:lnTo>
                    <a:pt x="68" y="3"/>
                  </a:lnTo>
                  <a:lnTo>
                    <a:pt x="56" y="7"/>
                  </a:lnTo>
                  <a:lnTo>
                    <a:pt x="40" y="16"/>
                  </a:lnTo>
                  <a:lnTo>
                    <a:pt x="23" y="29"/>
                  </a:lnTo>
                  <a:lnTo>
                    <a:pt x="8" y="46"/>
                  </a:lnTo>
                  <a:lnTo>
                    <a:pt x="0" y="67"/>
                  </a:lnTo>
                  <a:lnTo>
                    <a:pt x="2" y="91"/>
                  </a:lnTo>
                  <a:lnTo>
                    <a:pt x="14" y="120"/>
                  </a:lnTo>
                  <a:lnTo>
                    <a:pt x="34" y="144"/>
                  </a:lnTo>
                  <a:lnTo>
                    <a:pt x="52" y="158"/>
                  </a:lnTo>
                  <a:lnTo>
                    <a:pt x="68" y="162"/>
                  </a:lnTo>
                  <a:lnTo>
                    <a:pt x="82" y="158"/>
                  </a:lnTo>
                  <a:lnTo>
                    <a:pt x="94" y="149"/>
                  </a:lnTo>
                  <a:lnTo>
                    <a:pt x="103" y="136"/>
                  </a:lnTo>
                  <a:lnTo>
                    <a:pt x="110" y="121"/>
                  </a:lnTo>
                  <a:lnTo>
                    <a:pt x="114" y="105"/>
                  </a:lnTo>
                  <a:lnTo>
                    <a:pt x="116" y="89"/>
                  </a:lnTo>
                  <a:lnTo>
                    <a:pt x="117" y="72"/>
                  </a:lnTo>
                  <a:lnTo>
                    <a:pt x="116" y="53"/>
                  </a:lnTo>
                  <a:lnTo>
                    <a:pt x="112" y="35"/>
                  </a:lnTo>
                  <a:lnTo>
                    <a:pt x="106" y="20"/>
                  </a:lnTo>
                  <a:lnTo>
                    <a:pt x="98" y="8"/>
                  </a:lnTo>
                  <a:lnTo>
                    <a:pt x="88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13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41" name="Freeform 150"/>
            <p:cNvSpPr>
              <a:spLocks/>
            </p:cNvSpPr>
            <p:nvPr/>
          </p:nvSpPr>
          <p:spPr bwMode="auto">
            <a:xfrm>
              <a:off x="2871" y="2588"/>
              <a:ext cx="132" cy="95"/>
            </a:xfrm>
            <a:custGeom>
              <a:avLst/>
              <a:gdLst>
                <a:gd name="T0" fmla="*/ 0 w 529"/>
                <a:gd name="T1" fmla="*/ 0 h 382"/>
                <a:gd name="T2" fmla="*/ 0 w 529"/>
                <a:gd name="T3" fmla="*/ 0 h 382"/>
                <a:gd name="T4" fmla="*/ 0 w 529"/>
                <a:gd name="T5" fmla="*/ 0 h 382"/>
                <a:gd name="T6" fmla="*/ 0 w 529"/>
                <a:gd name="T7" fmla="*/ 0 h 382"/>
                <a:gd name="T8" fmla="*/ 0 w 529"/>
                <a:gd name="T9" fmla="*/ 0 h 382"/>
                <a:gd name="T10" fmla="*/ 0 w 529"/>
                <a:gd name="T11" fmla="*/ 0 h 382"/>
                <a:gd name="T12" fmla="*/ 0 w 529"/>
                <a:gd name="T13" fmla="*/ 0 h 382"/>
                <a:gd name="T14" fmla="*/ 0 w 529"/>
                <a:gd name="T15" fmla="*/ 0 h 382"/>
                <a:gd name="T16" fmla="*/ 0 w 529"/>
                <a:gd name="T17" fmla="*/ 0 h 382"/>
                <a:gd name="T18" fmla="*/ 0 w 529"/>
                <a:gd name="T19" fmla="*/ 0 h 382"/>
                <a:gd name="T20" fmla="*/ 0 w 529"/>
                <a:gd name="T21" fmla="*/ 0 h 382"/>
                <a:gd name="T22" fmla="*/ 0 w 529"/>
                <a:gd name="T23" fmla="*/ 0 h 382"/>
                <a:gd name="T24" fmla="*/ 0 w 529"/>
                <a:gd name="T25" fmla="*/ 0 h 382"/>
                <a:gd name="T26" fmla="*/ 0 w 529"/>
                <a:gd name="T27" fmla="*/ 0 h 382"/>
                <a:gd name="T28" fmla="*/ 0 w 529"/>
                <a:gd name="T29" fmla="*/ 0 h 382"/>
                <a:gd name="T30" fmla="*/ 0 w 529"/>
                <a:gd name="T31" fmla="*/ 0 h 382"/>
                <a:gd name="T32" fmla="*/ 0 w 529"/>
                <a:gd name="T33" fmla="*/ 0 h 382"/>
                <a:gd name="T34" fmla="*/ 0 w 529"/>
                <a:gd name="T35" fmla="*/ 0 h 382"/>
                <a:gd name="T36" fmla="*/ 0 w 529"/>
                <a:gd name="T37" fmla="*/ 0 h 382"/>
                <a:gd name="T38" fmla="*/ 0 w 529"/>
                <a:gd name="T39" fmla="*/ 0 h 382"/>
                <a:gd name="T40" fmla="*/ 0 w 529"/>
                <a:gd name="T41" fmla="*/ 0 h 382"/>
                <a:gd name="T42" fmla="*/ 0 w 529"/>
                <a:gd name="T43" fmla="*/ 0 h 382"/>
                <a:gd name="T44" fmla="*/ 0 w 529"/>
                <a:gd name="T45" fmla="*/ 0 h 382"/>
                <a:gd name="T46" fmla="*/ 0 w 529"/>
                <a:gd name="T47" fmla="*/ 0 h 382"/>
                <a:gd name="T48" fmla="*/ 0 w 529"/>
                <a:gd name="T49" fmla="*/ 0 h 382"/>
                <a:gd name="T50" fmla="*/ 0 w 529"/>
                <a:gd name="T51" fmla="*/ 0 h 382"/>
                <a:gd name="T52" fmla="*/ 0 w 529"/>
                <a:gd name="T53" fmla="*/ 0 h 382"/>
                <a:gd name="T54" fmla="*/ 0 w 529"/>
                <a:gd name="T55" fmla="*/ 0 h 382"/>
                <a:gd name="T56" fmla="*/ 0 w 529"/>
                <a:gd name="T57" fmla="*/ 0 h 382"/>
                <a:gd name="T58" fmla="*/ 0 w 529"/>
                <a:gd name="T59" fmla="*/ 0 h 382"/>
                <a:gd name="T60" fmla="*/ 0 w 529"/>
                <a:gd name="T61" fmla="*/ 0 h 382"/>
                <a:gd name="T62" fmla="*/ 0 w 529"/>
                <a:gd name="T63" fmla="*/ 0 h 382"/>
                <a:gd name="T64" fmla="*/ 0 w 529"/>
                <a:gd name="T65" fmla="*/ 0 h 382"/>
                <a:gd name="T66" fmla="*/ 0 w 529"/>
                <a:gd name="T67" fmla="*/ 0 h 382"/>
                <a:gd name="T68" fmla="*/ 0 w 529"/>
                <a:gd name="T69" fmla="*/ 0 h 382"/>
                <a:gd name="T70" fmla="*/ 0 w 529"/>
                <a:gd name="T71" fmla="*/ 0 h 382"/>
                <a:gd name="T72" fmla="*/ 0 w 529"/>
                <a:gd name="T73" fmla="*/ 0 h 382"/>
                <a:gd name="T74" fmla="*/ 0 w 529"/>
                <a:gd name="T75" fmla="*/ 0 h 382"/>
                <a:gd name="T76" fmla="*/ 0 w 529"/>
                <a:gd name="T77" fmla="*/ 0 h 382"/>
                <a:gd name="T78" fmla="*/ 0 w 529"/>
                <a:gd name="T79" fmla="*/ 0 h 382"/>
                <a:gd name="T80" fmla="*/ 0 w 529"/>
                <a:gd name="T81" fmla="*/ 0 h 382"/>
                <a:gd name="T82" fmla="*/ 0 w 529"/>
                <a:gd name="T83" fmla="*/ 0 h 382"/>
                <a:gd name="T84" fmla="*/ 0 w 529"/>
                <a:gd name="T85" fmla="*/ 0 h 382"/>
                <a:gd name="T86" fmla="*/ 0 w 529"/>
                <a:gd name="T87" fmla="*/ 0 h 382"/>
                <a:gd name="T88" fmla="*/ 0 w 529"/>
                <a:gd name="T89" fmla="*/ 0 h 382"/>
                <a:gd name="T90" fmla="*/ 0 w 529"/>
                <a:gd name="T91" fmla="*/ 0 h 382"/>
                <a:gd name="T92" fmla="*/ 0 w 529"/>
                <a:gd name="T93" fmla="*/ 0 h 382"/>
                <a:gd name="T94" fmla="*/ 0 w 529"/>
                <a:gd name="T95" fmla="*/ 0 h 382"/>
                <a:gd name="T96" fmla="*/ 0 w 529"/>
                <a:gd name="T97" fmla="*/ 0 h 3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9"/>
                <a:gd name="T148" fmla="*/ 0 h 382"/>
                <a:gd name="T149" fmla="*/ 529 w 529"/>
                <a:gd name="T150" fmla="*/ 382 h 3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9" h="382">
                  <a:moveTo>
                    <a:pt x="97" y="348"/>
                  </a:moveTo>
                  <a:lnTo>
                    <a:pt x="95" y="347"/>
                  </a:lnTo>
                  <a:lnTo>
                    <a:pt x="88" y="344"/>
                  </a:lnTo>
                  <a:lnTo>
                    <a:pt x="77" y="337"/>
                  </a:lnTo>
                  <a:lnTo>
                    <a:pt x="65" y="329"/>
                  </a:lnTo>
                  <a:lnTo>
                    <a:pt x="51" y="317"/>
                  </a:lnTo>
                  <a:lnTo>
                    <a:pt x="37" y="304"/>
                  </a:lnTo>
                  <a:lnTo>
                    <a:pt x="23" y="288"/>
                  </a:lnTo>
                  <a:lnTo>
                    <a:pt x="13" y="270"/>
                  </a:lnTo>
                  <a:lnTo>
                    <a:pt x="5" y="249"/>
                  </a:lnTo>
                  <a:lnTo>
                    <a:pt x="0" y="226"/>
                  </a:lnTo>
                  <a:lnTo>
                    <a:pt x="3" y="200"/>
                  </a:lnTo>
                  <a:lnTo>
                    <a:pt x="10" y="172"/>
                  </a:lnTo>
                  <a:lnTo>
                    <a:pt x="24" y="141"/>
                  </a:lnTo>
                  <a:lnTo>
                    <a:pt x="47" y="109"/>
                  </a:lnTo>
                  <a:lnTo>
                    <a:pt x="80" y="73"/>
                  </a:lnTo>
                  <a:lnTo>
                    <a:pt x="123" y="35"/>
                  </a:lnTo>
                  <a:lnTo>
                    <a:pt x="164" y="11"/>
                  </a:lnTo>
                  <a:lnTo>
                    <a:pt x="206" y="0"/>
                  </a:lnTo>
                  <a:lnTo>
                    <a:pt x="250" y="1"/>
                  </a:lnTo>
                  <a:lnTo>
                    <a:pt x="295" y="12"/>
                  </a:lnTo>
                  <a:lnTo>
                    <a:pt x="338" y="31"/>
                  </a:lnTo>
                  <a:lnTo>
                    <a:pt x="379" y="58"/>
                  </a:lnTo>
                  <a:lnTo>
                    <a:pt x="418" y="89"/>
                  </a:lnTo>
                  <a:lnTo>
                    <a:pt x="453" y="125"/>
                  </a:lnTo>
                  <a:lnTo>
                    <a:pt x="482" y="162"/>
                  </a:lnTo>
                  <a:lnTo>
                    <a:pt x="505" y="200"/>
                  </a:lnTo>
                  <a:lnTo>
                    <a:pt x="521" y="238"/>
                  </a:lnTo>
                  <a:lnTo>
                    <a:pt x="529" y="272"/>
                  </a:lnTo>
                  <a:lnTo>
                    <a:pt x="526" y="303"/>
                  </a:lnTo>
                  <a:lnTo>
                    <a:pt x="514" y="329"/>
                  </a:lnTo>
                  <a:lnTo>
                    <a:pt x="490" y="347"/>
                  </a:lnTo>
                  <a:lnTo>
                    <a:pt x="453" y="356"/>
                  </a:lnTo>
                  <a:lnTo>
                    <a:pt x="411" y="361"/>
                  </a:lnTo>
                  <a:lnTo>
                    <a:pt x="376" y="366"/>
                  </a:lnTo>
                  <a:lnTo>
                    <a:pt x="345" y="370"/>
                  </a:lnTo>
                  <a:lnTo>
                    <a:pt x="317" y="374"/>
                  </a:lnTo>
                  <a:lnTo>
                    <a:pt x="293" y="377"/>
                  </a:lnTo>
                  <a:lnTo>
                    <a:pt x="272" y="379"/>
                  </a:lnTo>
                  <a:lnTo>
                    <a:pt x="254" y="381"/>
                  </a:lnTo>
                  <a:lnTo>
                    <a:pt x="236" y="382"/>
                  </a:lnTo>
                  <a:lnTo>
                    <a:pt x="220" y="382"/>
                  </a:lnTo>
                  <a:lnTo>
                    <a:pt x="205" y="381"/>
                  </a:lnTo>
                  <a:lnTo>
                    <a:pt x="190" y="378"/>
                  </a:lnTo>
                  <a:lnTo>
                    <a:pt x="174" y="375"/>
                  </a:lnTo>
                  <a:lnTo>
                    <a:pt x="158" y="370"/>
                  </a:lnTo>
                  <a:lnTo>
                    <a:pt x="140" y="364"/>
                  </a:lnTo>
                  <a:lnTo>
                    <a:pt x="120" y="357"/>
                  </a:lnTo>
                  <a:lnTo>
                    <a:pt x="97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42" name="Freeform 151"/>
            <p:cNvSpPr>
              <a:spLocks/>
            </p:cNvSpPr>
            <p:nvPr/>
          </p:nvSpPr>
          <p:spPr bwMode="auto">
            <a:xfrm>
              <a:off x="2875" y="2590"/>
              <a:ext cx="125" cy="90"/>
            </a:xfrm>
            <a:custGeom>
              <a:avLst/>
              <a:gdLst>
                <a:gd name="T0" fmla="*/ 0 w 501"/>
                <a:gd name="T1" fmla="*/ 0 h 360"/>
                <a:gd name="T2" fmla="*/ 0 w 501"/>
                <a:gd name="T3" fmla="*/ 0 h 360"/>
                <a:gd name="T4" fmla="*/ 0 w 501"/>
                <a:gd name="T5" fmla="*/ 0 h 360"/>
                <a:gd name="T6" fmla="*/ 0 w 501"/>
                <a:gd name="T7" fmla="*/ 0 h 360"/>
                <a:gd name="T8" fmla="*/ 0 w 501"/>
                <a:gd name="T9" fmla="*/ 0 h 360"/>
                <a:gd name="T10" fmla="*/ 0 w 501"/>
                <a:gd name="T11" fmla="*/ 0 h 360"/>
                <a:gd name="T12" fmla="*/ 0 w 501"/>
                <a:gd name="T13" fmla="*/ 0 h 360"/>
                <a:gd name="T14" fmla="*/ 0 w 501"/>
                <a:gd name="T15" fmla="*/ 0 h 360"/>
                <a:gd name="T16" fmla="*/ 0 w 501"/>
                <a:gd name="T17" fmla="*/ 0 h 360"/>
                <a:gd name="T18" fmla="*/ 0 w 501"/>
                <a:gd name="T19" fmla="*/ 0 h 360"/>
                <a:gd name="T20" fmla="*/ 0 w 501"/>
                <a:gd name="T21" fmla="*/ 0 h 360"/>
                <a:gd name="T22" fmla="*/ 0 w 501"/>
                <a:gd name="T23" fmla="*/ 0 h 360"/>
                <a:gd name="T24" fmla="*/ 0 w 501"/>
                <a:gd name="T25" fmla="*/ 0 h 360"/>
                <a:gd name="T26" fmla="*/ 0 w 501"/>
                <a:gd name="T27" fmla="*/ 0 h 360"/>
                <a:gd name="T28" fmla="*/ 0 w 501"/>
                <a:gd name="T29" fmla="*/ 0 h 360"/>
                <a:gd name="T30" fmla="*/ 0 w 501"/>
                <a:gd name="T31" fmla="*/ 0 h 360"/>
                <a:gd name="T32" fmla="*/ 0 w 501"/>
                <a:gd name="T33" fmla="*/ 0 h 360"/>
                <a:gd name="T34" fmla="*/ 0 w 501"/>
                <a:gd name="T35" fmla="*/ 0 h 360"/>
                <a:gd name="T36" fmla="*/ 0 w 501"/>
                <a:gd name="T37" fmla="*/ 0 h 360"/>
                <a:gd name="T38" fmla="*/ 0 w 501"/>
                <a:gd name="T39" fmla="*/ 0 h 360"/>
                <a:gd name="T40" fmla="*/ 0 w 501"/>
                <a:gd name="T41" fmla="*/ 0 h 360"/>
                <a:gd name="T42" fmla="*/ 0 w 501"/>
                <a:gd name="T43" fmla="*/ 0 h 360"/>
                <a:gd name="T44" fmla="*/ 0 w 501"/>
                <a:gd name="T45" fmla="*/ 0 h 360"/>
                <a:gd name="T46" fmla="*/ 0 w 501"/>
                <a:gd name="T47" fmla="*/ 0 h 360"/>
                <a:gd name="T48" fmla="*/ 0 w 501"/>
                <a:gd name="T49" fmla="*/ 0 h 360"/>
                <a:gd name="T50" fmla="*/ 0 w 501"/>
                <a:gd name="T51" fmla="*/ 0 h 360"/>
                <a:gd name="T52" fmla="*/ 0 w 501"/>
                <a:gd name="T53" fmla="*/ 0 h 360"/>
                <a:gd name="T54" fmla="*/ 0 w 501"/>
                <a:gd name="T55" fmla="*/ 0 h 360"/>
                <a:gd name="T56" fmla="*/ 0 w 501"/>
                <a:gd name="T57" fmla="*/ 0 h 360"/>
                <a:gd name="T58" fmla="*/ 0 w 501"/>
                <a:gd name="T59" fmla="*/ 0 h 360"/>
                <a:gd name="T60" fmla="*/ 0 w 501"/>
                <a:gd name="T61" fmla="*/ 0 h 360"/>
                <a:gd name="T62" fmla="*/ 0 w 501"/>
                <a:gd name="T63" fmla="*/ 0 h 360"/>
                <a:gd name="T64" fmla="*/ 0 w 501"/>
                <a:gd name="T65" fmla="*/ 0 h 360"/>
                <a:gd name="T66" fmla="*/ 0 w 501"/>
                <a:gd name="T67" fmla="*/ 0 h 360"/>
                <a:gd name="T68" fmla="*/ 0 w 501"/>
                <a:gd name="T69" fmla="*/ 0 h 360"/>
                <a:gd name="T70" fmla="*/ 0 w 501"/>
                <a:gd name="T71" fmla="*/ 0 h 360"/>
                <a:gd name="T72" fmla="*/ 0 w 501"/>
                <a:gd name="T73" fmla="*/ 0 h 360"/>
                <a:gd name="T74" fmla="*/ 0 w 501"/>
                <a:gd name="T75" fmla="*/ 0 h 360"/>
                <a:gd name="T76" fmla="*/ 0 w 501"/>
                <a:gd name="T77" fmla="*/ 0 h 360"/>
                <a:gd name="T78" fmla="*/ 0 w 501"/>
                <a:gd name="T79" fmla="*/ 0 h 360"/>
                <a:gd name="T80" fmla="*/ 0 w 501"/>
                <a:gd name="T81" fmla="*/ 0 h 360"/>
                <a:gd name="T82" fmla="*/ 0 w 501"/>
                <a:gd name="T83" fmla="*/ 0 h 360"/>
                <a:gd name="T84" fmla="*/ 0 w 501"/>
                <a:gd name="T85" fmla="*/ 0 h 360"/>
                <a:gd name="T86" fmla="*/ 0 w 501"/>
                <a:gd name="T87" fmla="*/ 0 h 360"/>
                <a:gd name="T88" fmla="*/ 0 w 501"/>
                <a:gd name="T89" fmla="*/ 0 h 360"/>
                <a:gd name="T90" fmla="*/ 0 w 501"/>
                <a:gd name="T91" fmla="*/ 0 h 360"/>
                <a:gd name="T92" fmla="*/ 0 w 501"/>
                <a:gd name="T93" fmla="*/ 0 h 360"/>
                <a:gd name="T94" fmla="*/ 0 w 501"/>
                <a:gd name="T95" fmla="*/ 0 h 360"/>
                <a:gd name="T96" fmla="*/ 0 w 501"/>
                <a:gd name="T97" fmla="*/ 0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1"/>
                <a:gd name="T148" fmla="*/ 0 h 360"/>
                <a:gd name="T149" fmla="*/ 501 w 501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1" h="360">
                  <a:moveTo>
                    <a:pt x="91" y="328"/>
                  </a:moveTo>
                  <a:lnTo>
                    <a:pt x="89" y="327"/>
                  </a:lnTo>
                  <a:lnTo>
                    <a:pt x="82" y="323"/>
                  </a:lnTo>
                  <a:lnTo>
                    <a:pt x="73" y="318"/>
                  </a:lnTo>
                  <a:lnTo>
                    <a:pt x="60" y="310"/>
                  </a:lnTo>
                  <a:lnTo>
                    <a:pt x="47" y="299"/>
                  </a:lnTo>
                  <a:lnTo>
                    <a:pt x="33" y="287"/>
                  </a:lnTo>
                  <a:lnTo>
                    <a:pt x="22" y="272"/>
                  </a:lnTo>
                  <a:lnTo>
                    <a:pt x="10" y="254"/>
                  </a:lnTo>
                  <a:lnTo>
                    <a:pt x="4" y="235"/>
                  </a:lnTo>
                  <a:lnTo>
                    <a:pt x="0" y="213"/>
                  </a:lnTo>
                  <a:lnTo>
                    <a:pt x="1" y="189"/>
                  </a:lnTo>
                  <a:lnTo>
                    <a:pt x="8" y="162"/>
                  </a:lnTo>
                  <a:lnTo>
                    <a:pt x="22" y="133"/>
                  </a:lnTo>
                  <a:lnTo>
                    <a:pt x="44" y="102"/>
                  </a:lnTo>
                  <a:lnTo>
                    <a:pt x="75" y="69"/>
                  </a:lnTo>
                  <a:lnTo>
                    <a:pt x="116" y="33"/>
                  </a:lnTo>
                  <a:lnTo>
                    <a:pt x="154" y="10"/>
                  </a:lnTo>
                  <a:lnTo>
                    <a:pt x="195" y="0"/>
                  </a:lnTo>
                  <a:lnTo>
                    <a:pt x="237" y="1"/>
                  </a:lnTo>
                  <a:lnTo>
                    <a:pt x="279" y="11"/>
                  </a:lnTo>
                  <a:lnTo>
                    <a:pt x="320" y="30"/>
                  </a:lnTo>
                  <a:lnTo>
                    <a:pt x="359" y="54"/>
                  </a:lnTo>
                  <a:lnTo>
                    <a:pt x="396" y="84"/>
                  </a:lnTo>
                  <a:lnTo>
                    <a:pt x="430" y="117"/>
                  </a:lnTo>
                  <a:lnTo>
                    <a:pt x="457" y="152"/>
                  </a:lnTo>
                  <a:lnTo>
                    <a:pt x="479" y="189"/>
                  </a:lnTo>
                  <a:lnTo>
                    <a:pt x="494" y="223"/>
                  </a:lnTo>
                  <a:lnTo>
                    <a:pt x="501" y="257"/>
                  </a:lnTo>
                  <a:lnTo>
                    <a:pt x="500" y="285"/>
                  </a:lnTo>
                  <a:lnTo>
                    <a:pt x="487" y="310"/>
                  </a:lnTo>
                  <a:lnTo>
                    <a:pt x="464" y="327"/>
                  </a:lnTo>
                  <a:lnTo>
                    <a:pt x="430" y="336"/>
                  </a:lnTo>
                  <a:lnTo>
                    <a:pt x="390" y="341"/>
                  </a:lnTo>
                  <a:lnTo>
                    <a:pt x="356" y="345"/>
                  </a:lnTo>
                  <a:lnTo>
                    <a:pt x="326" y="349"/>
                  </a:lnTo>
                  <a:lnTo>
                    <a:pt x="301" y="352"/>
                  </a:lnTo>
                  <a:lnTo>
                    <a:pt x="278" y="356"/>
                  </a:lnTo>
                  <a:lnTo>
                    <a:pt x="258" y="358"/>
                  </a:lnTo>
                  <a:lnTo>
                    <a:pt x="240" y="359"/>
                  </a:lnTo>
                  <a:lnTo>
                    <a:pt x="223" y="360"/>
                  </a:lnTo>
                  <a:lnTo>
                    <a:pt x="208" y="360"/>
                  </a:lnTo>
                  <a:lnTo>
                    <a:pt x="195" y="359"/>
                  </a:lnTo>
                  <a:lnTo>
                    <a:pt x="180" y="357"/>
                  </a:lnTo>
                  <a:lnTo>
                    <a:pt x="165" y="353"/>
                  </a:lnTo>
                  <a:lnTo>
                    <a:pt x="150" y="349"/>
                  </a:lnTo>
                  <a:lnTo>
                    <a:pt x="133" y="344"/>
                  </a:lnTo>
                  <a:lnTo>
                    <a:pt x="113" y="336"/>
                  </a:lnTo>
                  <a:lnTo>
                    <a:pt x="91" y="328"/>
                  </a:lnTo>
                  <a:close/>
                </a:path>
              </a:pathLst>
            </a:custGeom>
            <a:solidFill>
              <a:srgbClr val="FFF9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43" name="Freeform 152"/>
            <p:cNvSpPr>
              <a:spLocks/>
            </p:cNvSpPr>
            <p:nvPr/>
          </p:nvSpPr>
          <p:spPr bwMode="auto">
            <a:xfrm>
              <a:off x="2878" y="2593"/>
              <a:ext cx="119" cy="85"/>
            </a:xfrm>
            <a:custGeom>
              <a:avLst/>
              <a:gdLst>
                <a:gd name="T0" fmla="*/ 0 w 475"/>
                <a:gd name="T1" fmla="*/ 0 h 340"/>
                <a:gd name="T2" fmla="*/ 0 w 475"/>
                <a:gd name="T3" fmla="*/ 0 h 340"/>
                <a:gd name="T4" fmla="*/ 0 w 475"/>
                <a:gd name="T5" fmla="*/ 0 h 340"/>
                <a:gd name="T6" fmla="*/ 0 w 475"/>
                <a:gd name="T7" fmla="*/ 0 h 340"/>
                <a:gd name="T8" fmla="*/ 0 w 475"/>
                <a:gd name="T9" fmla="*/ 0 h 340"/>
                <a:gd name="T10" fmla="*/ 0 w 475"/>
                <a:gd name="T11" fmla="*/ 0 h 340"/>
                <a:gd name="T12" fmla="*/ 0 w 475"/>
                <a:gd name="T13" fmla="*/ 0 h 340"/>
                <a:gd name="T14" fmla="*/ 0 w 475"/>
                <a:gd name="T15" fmla="*/ 0 h 340"/>
                <a:gd name="T16" fmla="*/ 0 w 475"/>
                <a:gd name="T17" fmla="*/ 0 h 340"/>
                <a:gd name="T18" fmla="*/ 0 w 475"/>
                <a:gd name="T19" fmla="*/ 0 h 340"/>
                <a:gd name="T20" fmla="*/ 0 w 475"/>
                <a:gd name="T21" fmla="*/ 0 h 340"/>
                <a:gd name="T22" fmla="*/ 0 w 475"/>
                <a:gd name="T23" fmla="*/ 0 h 340"/>
                <a:gd name="T24" fmla="*/ 0 w 475"/>
                <a:gd name="T25" fmla="*/ 0 h 340"/>
                <a:gd name="T26" fmla="*/ 0 w 475"/>
                <a:gd name="T27" fmla="*/ 0 h 340"/>
                <a:gd name="T28" fmla="*/ 0 w 475"/>
                <a:gd name="T29" fmla="*/ 0 h 340"/>
                <a:gd name="T30" fmla="*/ 0 w 475"/>
                <a:gd name="T31" fmla="*/ 0 h 340"/>
                <a:gd name="T32" fmla="*/ 0 w 475"/>
                <a:gd name="T33" fmla="*/ 0 h 340"/>
                <a:gd name="T34" fmla="*/ 0 w 475"/>
                <a:gd name="T35" fmla="*/ 0 h 340"/>
                <a:gd name="T36" fmla="*/ 0 w 475"/>
                <a:gd name="T37" fmla="*/ 0 h 340"/>
                <a:gd name="T38" fmla="*/ 0 w 475"/>
                <a:gd name="T39" fmla="*/ 0 h 340"/>
                <a:gd name="T40" fmla="*/ 0 w 475"/>
                <a:gd name="T41" fmla="*/ 0 h 340"/>
                <a:gd name="T42" fmla="*/ 0 w 475"/>
                <a:gd name="T43" fmla="*/ 0 h 340"/>
                <a:gd name="T44" fmla="*/ 0 w 475"/>
                <a:gd name="T45" fmla="*/ 0 h 340"/>
                <a:gd name="T46" fmla="*/ 0 w 475"/>
                <a:gd name="T47" fmla="*/ 0 h 340"/>
                <a:gd name="T48" fmla="*/ 0 w 475"/>
                <a:gd name="T49" fmla="*/ 0 h 340"/>
                <a:gd name="T50" fmla="*/ 0 w 475"/>
                <a:gd name="T51" fmla="*/ 0 h 340"/>
                <a:gd name="T52" fmla="*/ 0 w 475"/>
                <a:gd name="T53" fmla="*/ 0 h 340"/>
                <a:gd name="T54" fmla="*/ 0 w 475"/>
                <a:gd name="T55" fmla="*/ 0 h 340"/>
                <a:gd name="T56" fmla="*/ 0 w 475"/>
                <a:gd name="T57" fmla="*/ 0 h 340"/>
                <a:gd name="T58" fmla="*/ 0 w 475"/>
                <a:gd name="T59" fmla="*/ 0 h 340"/>
                <a:gd name="T60" fmla="*/ 0 w 475"/>
                <a:gd name="T61" fmla="*/ 0 h 340"/>
                <a:gd name="T62" fmla="*/ 0 w 475"/>
                <a:gd name="T63" fmla="*/ 0 h 340"/>
                <a:gd name="T64" fmla="*/ 0 w 475"/>
                <a:gd name="T65" fmla="*/ 0 h 340"/>
                <a:gd name="T66" fmla="*/ 0 w 475"/>
                <a:gd name="T67" fmla="*/ 0 h 340"/>
                <a:gd name="T68" fmla="*/ 0 w 475"/>
                <a:gd name="T69" fmla="*/ 0 h 340"/>
                <a:gd name="T70" fmla="*/ 0 w 475"/>
                <a:gd name="T71" fmla="*/ 0 h 340"/>
                <a:gd name="T72" fmla="*/ 0 w 475"/>
                <a:gd name="T73" fmla="*/ 0 h 340"/>
                <a:gd name="T74" fmla="*/ 0 w 475"/>
                <a:gd name="T75" fmla="*/ 0 h 340"/>
                <a:gd name="T76" fmla="*/ 0 w 475"/>
                <a:gd name="T77" fmla="*/ 0 h 340"/>
                <a:gd name="T78" fmla="*/ 0 w 475"/>
                <a:gd name="T79" fmla="*/ 0 h 340"/>
                <a:gd name="T80" fmla="*/ 0 w 475"/>
                <a:gd name="T81" fmla="*/ 0 h 340"/>
                <a:gd name="T82" fmla="*/ 0 w 475"/>
                <a:gd name="T83" fmla="*/ 0 h 340"/>
                <a:gd name="T84" fmla="*/ 0 w 475"/>
                <a:gd name="T85" fmla="*/ 0 h 340"/>
                <a:gd name="T86" fmla="*/ 0 w 475"/>
                <a:gd name="T87" fmla="*/ 0 h 340"/>
                <a:gd name="T88" fmla="*/ 0 w 475"/>
                <a:gd name="T89" fmla="*/ 0 h 340"/>
                <a:gd name="T90" fmla="*/ 0 w 475"/>
                <a:gd name="T91" fmla="*/ 0 h 340"/>
                <a:gd name="T92" fmla="*/ 0 w 475"/>
                <a:gd name="T93" fmla="*/ 0 h 340"/>
                <a:gd name="T94" fmla="*/ 0 w 475"/>
                <a:gd name="T95" fmla="*/ 0 h 340"/>
                <a:gd name="T96" fmla="*/ 0 w 475"/>
                <a:gd name="T97" fmla="*/ 0 h 3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5"/>
                <a:gd name="T148" fmla="*/ 0 h 340"/>
                <a:gd name="T149" fmla="*/ 475 w 475"/>
                <a:gd name="T150" fmla="*/ 340 h 3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5" h="340">
                  <a:moveTo>
                    <a:pt x="87" y="310"/>
                  </a:moveTo>
                  <a:lnTo>
                    <a:pt x="85" y="309"/>
                  </a:lnTo>
                  <a:lnTo>
                    <a:pt x="78" y="305"/>
                  </a:lnTo>
                  <a:lnTo>
                    <a:pt x="69" y="300"/>
                  </a:lnTo>
                  <a:lnTo>
                    <a:pt x="57" y="293"/>
                  </a:lnTo>
                  <a:lnTo>
                    <a:pt x="46" y="282"/>
                  </a:lnTo>
                  <a:lnTo>
                    <a:pt x="33" y="271"/>
                  </a:lnTo>
                  <a:lnTo>
                    <a:pt x="20" y="257"/>
                  </a:lnTo>
                  <a:lnTo>
                    <a:pt x="11" y="240"/>
                  </a:lnTo>
                  <a:lnTo>
                    <a:pt x="3" y="221"/>
                  </a:lnTo>
                  <a:lnTo>
                    <a:pt x="0" y="200"/>
                  </a:lnTo>
                  <a:lnTo>
                    <a:pt x="1" y="177"/>
                  </a:lnTo>
                  <a:lnTo>
                    <a:pt x="8" y="153"/>
                  </a:lnTo>
                  <a:lnTo>
                    <a:pt x="20" y="126"/>
                  </a:lnTo>
                  <a:lnTo>
                    <a:pt x="42" y="97"/>
                  </a:lnTo>
                  <a:lnTo>
                    <a:pt x="71" y="65"/>
                  </a:lnTo>
                  <a:lnTo>
                    <a:pt x="110" y="31"/>
                  </a:lnTo>
                  <a:lnTo>
                    <a:pt x="146" y="9"/>
                  </a:lnTo>
                  <a:lnTo>
                    <a:pt x="185" y="0"/>
                  </a:lnTo>
                  <a:lnTo>
                    <a:pt x="224" y="1"/>
                  </a:lnTo>
                  <a:lnTo>
                    <a:pt x="265" y="10"/>
                  </a:lnTo>
                  <a:lnTo>
                    <a:pt x="304" y="28"/>
                  </a:lnTo>
                  <a:lnTo>
                    <a:pt x="341" y="51"/>
                  </a:lnTo>
                  <a:lnTo>
                    <a:pt x="376" y="79"/>
                  </a:lnTo>
                  <a:lnTo>
                    <a:pt x="407" y="111"/>
                  </a:lnTo>
                  <a:lnTo>
                    <a:pt x="434" y="144"/>
                  </a:lnTo>
                  <a:lnTo>
                    <a:pt x="455" y="179"/>
                  </a:lnTo>
                  <a:lnTo>
                    <a:pt x="468" y="212"/>
                  </a:lnTo>
                  <a:lnTo>
                    <a:pt x="475" y="243"/>
                  </a:lnTo>
                  <a:lnTo>
                    <a:pt x="474" y="271"/>
                  </a:lnTo>
                  <a:lnTo>
                    <a:pt x="463" y="293"/>
                  </a:lnTo>
                  <a:lnTo>
                    <a:pt x="441" y="310"/>
                  </a:lnTo>
                  <a:lnTo>
                    <a:pt x="407" y="318"/>
                  </a:lnTo>
                  <a:lnTo>
                    <a:pt x="370" y="323"/>
                  </a:lnTo>
                  <a:lnTo>
                    <a:pt x="338" y="326"/>
                  </a:lnTo>
                  <a:lnTo>
                    <a:pt x="309" y="330"/>
                  </a:lnTo>
                  <a:lnTo>
                    <a:pt x="285" y="333"/>
                  </a:lnTo>
                  <a:lnTo>
                    <a:pt x="263" y="335"/>
                  </a:lnTo>
                  <a:lnTo>
                    <a:pt x="244" y="338"/>
                  </a:lnTo>
                  <a:lnTo>
                    <a:pt x="228" y="339"/>
                  </a:lnTo>
                  <a:lnTo>
                    <a:pt x="212" y="340"/>
                  </a:lnTo>
                  <a:lnTo>
                    <a:pt x="198" y="340"/>
                  </a:lnTo>
                  <a:lnTo>
                    <a:pt x="184" y="339"/>
                  </a:lnTo>
                  <a:lnTo>
                    <a:pt x="170" y="336"/>
                  </a:lnTo>
                  <a:lnTo>
                    <a:pt x="156" y="334"/>
                  </a:lnTo>
                  <a:lnTo>
                    <a:pt x="141" y="330"/>
                  </a:lnTo>
                  <a:lnTo>
                    <a:pt x="125" y="325"/>
                  </a:lnTo>
                  <a:lnTo>
                    <a:pt x="108" y="318"/>
                  </a:lnTo>
                  <a:lnTo>
                    <a:pt x="87" y="310"/>
                  </a:lnTo>
                  <a:close/>
                </a:path>
              </a:pathLst>
            </a:custGeom>
            <a:solidFill>
              <a:srgbClr val="FCF2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44" name="Freeform 153"/>
            <p:cNvSpPr>
              <a:spLocks/>
            </p:cNvSpPr>
            <p:nvPr/>
          </p:nvSpPr>
          <p:spPr bwMode="auto">
            <a:xfrm>
              <a:off x="2881" y="2595"/>
              <a:ext cx="113" cy="80"/>
            </a:xfrm>
            <a:custGeom>
              <a:avLst/>
              <a:gdLst>
                <a:gd name="T0" fmla="*/ 0 w 449"/>
                <a:gd name="T1" fmla="*/ 0 h 320"/>
                <a:gd name="T2" fmla="*/ 0 w 449"/>
                <a:gd name="T3" fmla="*/ 0 h 320"/>
                <a:gd name="T4" fmla="*/ 0 w 449"/>
                <a:gd name="T5" fmla="*/ 0 h 320"/>
                <a:gd name="T6" fmla="*/ 0 w 449"/>
                <a:gd name="T7" fmla="*/ 0 h 320"/>
                <a:gd name="T8" fmla="*/ 0 w 449"/>
                <a:gd name="T9" fmla="*/ 0 h 320"/>
                <a:gd name="T10" fmla="*/ 0 w 449"/>
                <a:gd name="T11" fmla="*/ 0 h 320"/>
                <a:gd name="T12" fmla="*/ 0 w 449"/>
                <a:gd name="T13" fmla="*/ 0 h 320"/>
                <a:gd name="T14" fmla="*/ 0 w 449"/>
                <a:gd name="T15" fmla="*/ 0 h 320"/>
                <a:gd name="T16" fmla="*/ 0 w 449"/>
                <a:gd name="T17" fmla="*/ 0 h 320"/>
                <a:gd name="T18" fmla="*/ 0 w 449"/>
                <a:gd name="T19" fmla="*/ 0 h 320"/>
                <a:gd name="T20" fmla="*/ 0 w 449"/>
                <a:gd name="T21" fmla="*/ 0 h 320"/>
                <a:gd name="T22" fmla="*/ 0 w 449"/>
                <a:gd name="T23" fmla="*/ 0 h 320"/>
                <a:gd name="T24" fmla="*/ 0 w 449"/>
                <a:gd name="T25" fmla="*/ 0 h 320"/>
                <a:gd name="T26" fmla="*/ 0 w 449"/>
                <a:gd name="T27" fmla="*/ 0 h 320"/>
                <a:gd name="T28" fmla="*/ 0 w 449"/>
                <a:gd name="T29" fmla="*/ 0 h 320"/>
                <a:gd name="T30" fmla="*/ 0 w 449"/>
                <a:gd name="T31" fmla="*/ 0 h 320"/>
                <a:gd name="T32" fmla="*/ 0 w 449"/>
                <a:gd name="T33" fmla="*/ 0 h 320"/>
                <a:gd name="T34" fmla="*/ 0 w 449"/>
                <a:gd name="T35" fmla="*/ 0 h 320"/>
                <a:gd name="T36" fmla="*/ 0 w 449"/>
                <a:gd name="T37" fmla="*/ 0 h 320"/>
                <a:gd name="T38" fmla="*/ 0 w 449"/>
                <a:gd name="T39" fmla="*/ 0 h 320"/>
                <a:gd name="T40" fmla="*/ 0 w 449"/>
                <a:gd name="T41" fmla="*/ 0 h 320"/>
                <a:gd name="T42" fmla="*/ 0 w 449"/>
                <a:gd name="T43" fmla="*/ 0 h 320"/>
                <a:gd name="T44" fmla="*/ 0 w 449"/>
                <a:gd name="T45" fmla="*/ 0 h 320"/>
                <a:gd name="T46" fmla="*/ 0 w 449"/>
                <a:gd name="T47" fmla="*/ 0 h 320"/>
                <a:gd name="T48" fmla="*/ 0 w 449"/>
                <a:gd name="T49" fmla="*/ 0 h 320"/>
                <a:gd name="T50" fmla="*/ 0 w 449"/>
                <a:gd name="T51" fmla="*/ 0 h 320"/>
                <a:gd name="T52" fmla="*/ 0 w 449"/>
                <a:gd name="T53" fmla="*/ 0 h 320"/>
                <a:gd name="T54" fmla="*/ 0 w 449"/>
                <a:gd name="T55" fmla="*/ 0 h 320"/>
                <a:gd name="T56" fmla="*/ 0 w 449"/>
                <a:gd name="T57" fmla="*/ 0 h 320"/>
                <a:gd name="T58" fmla="*/ 0 w 449"/>
                <a:gd name="T59" fmla="*/ 0 h 320"/>
                <a:gd name="T60" fmla="*/ 0 w 449"/>
                <a:gd name="T61" fmla="*/ 0 h 320"/>
                <a:gd name="T62" fmla="*/ 0 w 449"/>
                <a:gd name="T63" fmla="*/ 0 h 320"/>
                <a:gd name="T64" fmla="*/ 0 w 449"/>
                <a:gd name="T65" fmla="*/ 0 h 320"/>
                <a:gd name="T66" fmla="*/ 0 w 449"/>
                <a:gd name="T67" fmla="*/ 0 h 320"/>
                <a:gd name="T68" fmla="*/ 0 w 449"/>
                <a:gd name="T69" fmla="*/ 0 h 320"/>
                <a:gd name="T70" fmla="*/ 0 w 449"/>
                <a:gd name="T71" fmla="*/ 0 h 320"/>
                <a:gd name="T72" fmla="*/ 0 w 449"/>
                <a:gd name="T73" fmla="*/ 0 h 320"/>
                <a:gd name="T74" fmla="*/ 0 w 449"/>
                <a:gd name="T75" fmla="*/ 0 h 320"/>
                <a:gd name="T76" fmla="*/ 0 w 449"/>
                <a:gd name="T77" fmla="*/ 0 h 320"/>
                <a:gd name="T78" fmla="*/ 0 w 449"/>
                <a:gd name="T79" fmla="*/ 0 h 320"/>
                <a:gd name="T80" fmla="*/ 0 w 449"/>
                <a:gd name="T81" fmla="*/ 0 h 320"/>
                <a:gd name="T82" fmla="*/ 0 w 449"/>
                <a:gd name="T83" fmla="*/ 0 h 320"/>
                <a:gd name="T84" fmla="*/ 0 w 449"/>
                <a:gd name="T85" fmla="*/ 0 h 320"/>
                <a:gd name="T86" fmla="*/ 0 w 449"/>
                <a:gd name="T87" fmla="*/ 0 h 320"/>
                <a:gd name="T88" fmla="*/ 0 w 449"/>
                <a:gd name="T89" fmla="*/ 0 h 320"/>
                <a:gd name="T90" fmla="*/ 0 w 449"/>
                <a:gd name="T91" fmla="*/ 0 h 320"/>
                <a:gd name="T92" fmla="*/ 0 w 449"/>
                <a:gd name="T93" fmla="*/ 0 h 320"/>
                <a:gd name="T94" fmla="*/ 0 w 449"/>
                <a:gd name="T95" fmla="*/ 0 h 320"/>
                <a:gd name="T96" fmla="*/ 0 w 449"/>
                <a:gd name="T97" fmla="*/ 0 h 3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9"/>
                <a:gd name="T148" fmla="*/ 0 h 320"/>
                <a:gd name="T149" fmla="*/ 449 w 449"/>
                <a:gd name="T150" fmla="*/ 320 h 3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9" h="320">
                  <a:moveTo>
                    <a:pt x="81" y="292"/>
                  </a:moveTo>
                  <a:lnTo>
                    <a:pt x="79" y="291"/>
                  </a:lnTo>
                  <a:lnTo>
                    <a:pt x="73" y="287"/>
                  </a:lnTo>
                  <a:lnTo>
                    <a:pt x="64" y="283"/>
                  </a:lnTo>
                  <a:lnTo>
                    <a:pt x="54" y="276"/>
                  </a:lnTo>
                  <a:lnTo>
                    <a:pt x="42" y="267"/>
                  </a:lnTo>
                  <a:lnTo>
                    <a:pt x="30" y="255"/>
                  </a:lnTo>
                  <a:lnTo>
                    <a:pt x="19" y="241"/>
                  </a:lnTo>
                  <a:lnTo>
                    <a:pt x="10" y="226"/>
                  </a:lnTo>
                  <a:lnTo>
                    <a:pt x="3" y="209"/>
                  </a:lnTo>
                  <a:lnTo>
                    <a:pt x="0" y="189"/>
                  </a:lnTo>
                  <a:lnTo>
                    <a:pt x="1" y="167"/>
                  </a:lnTo>
                  <a:lnTo>
                    <a:pt x="6" y="144"/>
                  </a:lnTo>
                  <a:lnTo>
                    <a:pt x="19" y="118"/>
                  </a:lnTo>
                  <a:lnTo>
                    <a:pt x="39" y="90"/>
                  </a:lnTo>
                  <a:lnTo>
                    <a:pt x="66" y="61"/>
                  </a:lnTo>
                  <a:lnTo>
                    <a:pt x="103" y="29"/>
                  </a:lnTo>
                  <a:lnTo>
                    <a:pt x="138" y="10"/>
                  </a:lnTo>
                  <a:lnTo>
                    <a:pt x="173" y="0"/>
                  </a:lnTo>
                  <a:lnTo>
                    <a:pt x="211" y="0"/>
                  </a:lnTo>
                  <a:lnTo>
                    <a:pt x="249" y="10"/>
                  </a:lnTo>
                  <a:lnTo>
                    <a:pt x="286" y="26"/>
                  </a:lnTo>
                  <a:lnTo>
                    <a:pt x="322" y="48"/>
                  </a:lnTo>
                  <a:lnTo>
                    <a:pt x="354" y="74"/>
                  </a:lnTo>
                  <a:lnTo>
                    <a:pt x="384" y="104"/>
                  </a:lnTo>
                  <a:lnTo>
                    <a:pt x="409" y="135"/>
                  </a:lnTo>
                  <a:lnTo>
                    <a:pt x="429" y="167"/>
                  </a:lnTo>
                  <a:lnTo>
                    <a:pt x="442" y="199"/>
                  </a:lnTo>
                  <a:lnTo>
                    <a:pt x="449" y="229"/>
                  </a:lnTo>
                  <a:lnTo>
                    <a:pt x="446" y="254"/>
                  </a:lnTo>
                  <a:lnTo>
                    <a:pt x="436" y="276"/>
                  </a:lnTo>
                  <a:lnTo>
                    <a:pt x="415" y="291"/>
                  </a:lnTo>
                  <a:lnTo>
                    <a:pt x="384" y="299"/>
                  </a:lnTo>
                  <a:lnTo>
                    <a:pt x="350" y="302"/>
                  </a:lnTo>
                  <a:lnTo>
                    <a:pt x="318" y="307"/>
                  </a:lnTo>
                  <a:lnTo>
                    <a:pt x="292" y="310"/>
                  </a:lnTo>
                  <a:lnTo>
                    <a:pt x="268" y="313"/>
                  </a:lnTo>
                  <a:lnTo>
                    <a:pt x="248" y="316"/>
                  </a:lnTo>
                  <a:lnTo>
                    <a:pt x="230" y="317"/>
                  </a:lnTo>
                  <a:lnTo>
                    <a:pt x="214" y="320"/>
                  </a:lnTo>
                  <a:lnTo>
                    <a:pt x="200" y="320"/>
                  </a:lnTo>
                  <a:lnTo>
                    <a:pt x="186" y="320"/>
                  </a:lnTo>
                  <a:lnTo>
                    <a:pt x="173" y="320"/>
                  </a:lnTo>
                  <a:lnTo>
                    <a:pt x="161" y="317"/>
                  </a:lnTo>
                  <a:lnTo>
                    <a:pt x="147" y="315"/>
                  </a:lnTo>
                  <a:lnTo>
                    <a:pt x="133" y="310"/>
                  </a:lnTo>
                  <a:lnTo>
                    <a:pt x="118" y="306"/>
                  </a:lnTo>
                  <a:lnTo>
                    <a:pt x="101" y="300"/>
                  </a:lnTo>
                  <a:lnTo>
                    <a:pt x="81" y="292"/>
                  </a:lnTo>
                  <a:close/>
                </a:path>
              </a:pathLst>
            </a:custGeom>
            <a:solidFill>
              <a:srgbClr val="FCED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45" name="Freeform 154"/>
            <p:cNvSpPr>
              <a:spLocks/>
            </p:cNvSpPr>
            <p:nvPr/>
          </p:nvSpPr>
          <p:spPr bwMode="auto">
            <a:xfrm>
              <a:off x="2885" y="2598"/>
              <a:ext cx="105" cy="75"/>
            </a:xfrm>
            <a:custGeom>
              <a:avLst/>
              <a:gdLst>
                <a:gd name="T0" fmla="*/ 0 w 424"/>
                <a:gd name="T1" fmla="*/ 0 h 298"/>
                <a:gd name="T2" fmla="*/ 0 w 424"/>
                <a:gd name="T3" fmla="*/ 0 h 298"/>
                <a:gd name="T4" fmla="*/ 0 w 424"/>
                <a:gd name="T5" fmla="*/ 0 h 298"/>
                <a:gd name="T6" fmla="*/ 0 w 424"/>
                <a:gd name="T7" fmla="*/ 0 h 298"/>
                <a:gd name="T8" fmla="*/ 0 w 424"/>
                <a:gd name="T9" fmla="*/ 0 h 298"/>
                <a:gd name="T10" fmla="*/ 0 w 424"/>
                <a:gd name="T11" fmla="*/ 0 h 298"/>
                <a:gd name="T12" fmla="*/ 0 w 424"/>
                <a:gd name="T13" fmla="*/ 0 h 298"/>
                <a:gd name="T14" fmla="*/ 0 w 424"/>
                <a:gd name="T15" fmla="*/ 0 h 298"/>
                <a:gd name="T16" fmla="*/ 0 w 424"/>
                <a:gd name="T17" fmla="*/ 0 h 298"/>
                <a:gd name="T18" fmla="*/ 0 w 424"/>
                <a:gd name="T19" fmla="*/ 0 h 298"/>
                <a:gd name="T20" fmla="*/ 0 w 424"/>
                <a:gd name="T21" fmla="*/ 0 h 298"/>
                <a:gd name="T22" fmla="*/ 0 w 424"/>
                <a:gd name="T23" fmla="*/ 0 h 298"/>
                <a:gd name="T24" fmla="*/ 0 w 424"/>
                <a:gd name="T25" fmla="*/ 0 h 298"/>
                <a:gd name="T26" fmla="*/ 0 w 424"/>
                <a:gd name="T27" fmla="*/ 0 h 298"/>
                <a:gd name="T28" fmla="*/ 0 w 424"/>
                <a:gd name="T29" fmla="*/ 0 h 298"/>
                <a:gd name="T30" fmla="*/ 0 w 424"/>
                <a:gd name="T31" fmla="*/ 0 h 298"/>
                <a:gd name="T32" fmla="*/ 0 w 424"/>
                <a:gd name="T33" fmla="*/ 0 h 298"/>
                <a:gd name="T34" fmla="*/ 0 w 424"/>
                <a:gd name="T35" fmla="*/ 0 h 298"/>
                <a:gd name="T36" fmla="*/ 0 w 424"/>
                <a:gd name="T37" fmla="*/ 0 h 298"/>
                <a:gd name="T38" fmla="*/ 0 w 424"/>
                <a:gd name="T39" fmla="*/ 0 h 298"/>
                <a:gd name="T40" fmla="*/ 0 w 424"/>
                <a:gd name="T41" fmla="*/ 0 h 298"/>
                <a:gd name="T42" fmla="*/ 0 w 424"/>
                <a:gd name="T43" fmla="*/ 0 h 298"/>
                <a:gd name="T44" fmla="*/ 0 w 424"/>
                <a:gd name="T45" fmla="*/ 0 h 298"/>
                <a:gd name="T46" fmla="*/ 0 w 424"/>
                <a:gd name="T47" fmla="*/ 0 h 298"/>
                <a:gd name="T48" fmla="*/ 0 w 424"/>
                <a:gd name="T49" fmla="*/ 0 h 298"/>
                <a:gd name="T50" fmla="*/ 0 w 424"/>
                <a:gd name="T51" fmla="*/ 0 h 298"/>
                <a:gd name="T52" fmla="*/ 0 w 424"/>
                <a:gd name="T53" fmla="*/ 0 h 298"/>
                <a:gd name="T54" fmla="*/ 0 w 424"/>
                <a:gd name="T55" fmla="*/ 0 h 298"/>
                <a:gd name="T56" fmla="*/ 0 w 424"/>
                <a:gd name="T57" fmla="*/ 0 h 298"/>
                <a:gd name="T58" fmla="*/ 0 w 424"/>
                <a:gd name="T59" fmla="*/ 0 h 298"/>
                <a:gd name="T60" fmla="*/ 0 w 424"/>
                <a:gd name="T61" fmla="*/ 0 h 298"/>
                <a:gd name="T62" fmla="*/ 0 w 424"/>
                <a:gd name="T63" fmla="*/ 0 h 298"/>
                <a:gd name="T64" fmla="*/ 0 w 424"/>
                <a:gd name="T65" fmla="*/ 0 h 298"/>
                <a:gd name="T66" fmla="*/ 0 w 424"/>
                <a:gd name="T67" fmla="*/ 0 h 298"/>
                <a:gd name="T68" fmla="*/ 0 w 424"/>
                <a:gd name="T69" fmla="*/ 0 h 298"/>
                <a:gd name="T70" fmla="*/ 0 w 424"/>
                <a:gd name="T71" fmla="*/ 0 h 298"/>
                <a:gd name="T72" fmla="*/ 0 w 424"/>
                <a:gd name="T73" fmla="*/ 0 h 298"/>
                <a:gd name="T74" fmla="*/ 0 w 424"/>
                <a:gd name="T75" fmla="*/ 0 h 298"/>
                <a:gd name="T76" fmla="*/ 0 w 424"/>
                <a:gd name="T77" fmla="*/ 0 h 298"/>
                <a:gd name="T78" fmla="*/ 0 w 424"/>
                <a:gd name="T79" fmla="*/ 0 h 298"/>
                <a:gd name="T80" fmla="*/ 0 w 424"/>
                <a:gd name="T81" fmla="*/ 0 h 298"/>
                <a:gd name="T82" fmla="*/ 0 w 424"/>
                <a:gd name="T83" fmla="*/ 0 h 298"/>
                <a:gd name="T84" fmla="*/ 0 w 424"/>
                <a:gd name="T85" fmla="*/ 0 h 298"/>
                <a:gd name="T86" fmla="*/ 0 w 424"/>
                <a:gd name="T87" fmla="*/ 0 h 298"/>
                <a:gd name="T88" fmla="*/ 0 w 424"/>
                <a:gd name="T89" fmla="*/ 0 h 298"/>
                <a:gd name="T90" fmla="*/ 0 w 424"/>
                <a:gd name="T91" fmla="*/ 0 h 298"/>
                <a:gd name="T92" fmla="*/ 0 w 424"/>
                <a:gd name="T93" fmla="*/ 0 h 298"/>
                <a:gd name="T94" fmla="*/ 0 w 424"/>
                <a:gd name="T95" fmla="*/ 0 h 298"/>
                <a:gd name="T96" fmla="*/ 0 w 424"/>
                <a:gd name="T97" fmla="*/ 0 h 2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"/>
                <a:gd name="T148" fmla="*/ 0 h 298"/>
                <a:gd name="T149" fmla="*/ 424 w 424"/>
                <a:gd name="T150" fmla="*/ 298 h 2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" h="298">
                  <a:moveTo>
                    <a:pt x="77" y="272"/>
                  </a:moveTo>
                  <a:lnTo>
                    <a:pt x="75" y="271"/>
                  </a:lnTo>
                  <a:lnTo>
                    <a:pt x="69" y="268"/>
                  </a:lnTo>
                  <a:lnTo>
                    <a:pt x="61" y="264"/>
                  </a:lnTo>
                  <a:lnTo>
                    <a:pt x="51" y="257"/>
                  </a:lnTo>
                  <a:lnTo>
                    <a:pt x="41" y="247"/>
                  </a:lnTo>
                  <a:lnTo>
                    <a:pt x="29" y="237"/>
                  </a:lnTo>
                  <a:lnTo>
                    <a:pt x="19" y="224"/>
                  </a:lnTo>
                  <a:lnTo>
                    <a:pt x="9" y="211"/>
                  </a:lnTo>
                  <a:lnTo>
                    <a:pt x="4" y="194"/>
                  </a:lnTo>
                  <a:lnTo>
                    <a:pt x="0" y="176"/>
                  </a:lnTo>
                  <a:lnTo>
                    <a:pt x="1" y="156"/>
                  </a:lnTo>
                  <a:lnTo>
                    <a:pt x="7" y="135"/>
                  </a:lnTo>
                  <a:lnTo>
                    <a:pt x="19" y="110"/>
                  </a:lnTo>
                  <a:lnTo>
                    <a:pt x="37" y="85"/>
                  </a:lnTo>
                  <a:lnTo>
                    <a:pt x="64" y="57"/>
                  </a:lnTo>
                  <a:lnTo>
                    <a:pt x="98" y="27"/>
                  </a:lnTo>
                  <a:lnTo>
                    <a:pt x="130" y="9"/>
                  </a:lnTo>
                  <a:lnTo>
                    <a:pt x="165" y="0"/>
                  </a:lnTo>
                  <a:lnTo>
                    <a:pt x="201" y="1"/>
                  </a:lnTo>
                  <a:lnTo>
                    <a:pt x="236" y="9"/>
                  </a:lnTo>
                  <a:lnTo>
                    <a:pt x="271" y="24"/>
                  </a:lnTo>
                  <a:lnTo>
                    <a:pt x="304" y="45"/>
                  </a:lnTo>
                  <a:lnTo>
                    <a:pt x="335" y="69"/>
                  </a:lnTo>
                  <a:lnTo>
                    <a:pt x="363" y="97"/>
                  </a:lnTo>
                  <a:lnTo>
                    <a:pt x="387" y="126"/>
                  </a:lnTo>
                  <a:lnTo>
                    <a:pt x="405" y="156"/>
                  </a:lnTo>
                  <a:lnTo>
                    <a:pt x="418" y="185"/>
                  </a:lnTo>
                  <a:lnTo>
                    <a:pt x="424" y="213"/>
                  </a:lnTo>
                  <a:lnTo>
                    <a:pt x="423" y="237"/>
                  </a:lnTo>
                  <a:lnTo>
                    <a:pt x="412" y="257"/>
                  </a:lnTo>
                  <a:lnTo>
                    <a:pt x="393" y="272"/>
                  </a:lnTo>
                  <a:lnTo>
                    <a:pt x="363" y="279"/>
                  </a:lnTo>
                  <a:lnTo>
                    <a:pt x="330" y="282"/>
                  </a:lnTo>
                  <a:lnTo>
                    <a:pt x="301" y="286"/>
                  </a:lnTo>
                  <a:lnTo>
                    <a:pt x="275" y="289"/>
                  </a:lnTo>
                  <a:lnTo>
                    <a:pt x="254" y="292"/>
                  </a:lnTo>
                  <a:lnTo>
                    <a:pt x="235" y="295"/>
                  </a:lnTo>
                  <a:lnTo>
                    <a:pt x="218" y="297"/>
                  </a:lnTo>
                  <a:lnTo>
                    <a:pt x="203" y="298"/>
                  </a:lnTo>
                  <a:lnTo>
                    <a:pt x="189" y="298"/>
                  </a:lnTo>
                  <a:lnTo>
                    <a:pt x="176" y="298"/>
                  </a:lnTo>
                  <a:lnTo>
                    <a:pt x="164" y="297"/>
                  </a:lnTo>
                  <a:lnTo>
                    <a:pt x="152" y="296"/>
                  </a:lnTo>
                  <a:lnTo>
                    <a:pt x="140" y="294"/>
                  </a:lnTo>
                  <a:lnTo>
                    <a:pt x="127" y="289"/>
                  </a:lnTo>
                  <a:lnTo>
                    <a:pt x="112" y="284"/>
                  </a:lnTo>
                  <a:lnTo>
                    <a:pt x="96" y="279"/>
                  </a:lnTo>
                  <a:lnTo>
                    <a:pt x="77" y="272"/>
                  </a:lnTo>
                  <a:close/>
                </a:path>
              </a:pathLst>
            </a:custGeom>
            <a:solidFill>
              <a:srgbClr val="FCE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46" name="Freeform 155"/>
            <p:cNvSpPr>
              <a:spLocks/>
            </p:cNvSpPr>
            <p:nvPr/>
          </p:nvSpPr>
          <p:spPr bwMode="auto">
            <a:xfrm>
              <a:off x="2888" y="2601"/>
              <a:ext cx="99" cy="69"/>
            </a:xfrm>
            <a:custGeom>
              <a:avLst/>
              <a:gdLst>
                <a:gd name="T0" fmla="*/ 0 w 397"/>
                <a:gd name="T1" fmla="*/ 0 h 278"/>
                <a:gd name="T2" fmla="*/ 0 w 397"/>
                <a:gd name="T3" fmla="*/ 0 h 278"/>
                <a:gd name="T4" fmla="*/ 0 w 397"/>
                <a:gd name="T5" fmla="*/ 0 h 278"/>
                <a:gd name="T6" fmla="*/ 0 w 397"/>
                <a:gd name="T7" fmla="*/ 0 h 278"/>
                <a:gd name="T8" fmla="*/ 0 w 397"/>
                <a:gd name="T9" fmla="*/ 0 h 278"/>
                <a:gd name="T10" fmla="*/ 0 w 397"/>
                <a:gd name="T11" fmla="*/ 0 h 278"/>
                <a:gd name="T12" fmla="*/ 0 w 397"/>
                <a:gd name="T13" fmla="*/ 0 h 278"/>
                <a:gd name="T14" fmla="*/ 0 w 397"/>
                <a:gd name="T15" fmla="*/ 0 h 278"/>
                <a:gd name="T16" fmla="*/ 0 w 397"/>
                <a:gd name="T17" fmla="*/ 0 h 278"/>
                <a:gd name="T18" fmla="*/ 0 w 397"/>
                <a:gd name="T19" fmla="*/ 0 h 278"/>
                <a:gd name="T20" fmla="*/ 0 w 397"/>
                <a:gd name="T21" fmla="*/ 0 h 278"/>
                <a:gd name="T22" fmla="*/ 0 w 397"/>
                <a:gd name="T23" fmla="*/ 0 h 278"/>
                <a:gd name="T24" fmla="*/ 0 w 397"/>
                <a:gd name="T25" fmla="*/ 0 h 278"/>
                <a:gd name="T26" fmla="*/ 0 w 397"/>
                <a:gd name="T27" fmla="*/ 0 h 278"/>
                <a:gd name="T28" fmla="*/ 0 w 397"/>
                <a:gd name="T29" fmla="*/ 0 h 278"/>
                <a:gd name="T30" fmla="*/ 0 w 397"/>
                <a:gd name="T31" fmla="*/ 0 h 278"/>
                <a:gd name="T32" fmla="*/ 0 w 397"/>
                <a:gd name="T33" fmla="*/ 0 h 278"/>
                <a:gd name="T34" fmla="*/ 0 w 397"/>
                <a:gd name="T35" fmla="*/ 0 h 278"/>
                <a:gd name="T36" fmla="*/ 0 w 397"/>
                <a:gd name="T37" fmla="*/ 0 h 278"/>
                <a:gd name="T38" fmla="*/ 0 w 397"/>
                <a:gd name="T39" fmla="*/ 0 h 278"/>
                <a:gd name="T40" fmla="*/ 0 w 397"/>
                <a:gd name="T41" fmla="*/ 0 h 278"/>
                <a:gd name="T42" fmla="*/ 0 w 397"/>
                <a:gd name="T43" fmla="*/ 0 h 278"/>
                <a:gd name="T44" fmla="*/ 0 w 397"/>
                <a:gd name="T45" fmla="*/ 0 h 278"/>
                <a:gd name="T46" fmla="*/ 0 w 397"/>
                <a:gd name="T47" fmla="*/ 0 h 278"/>
                <a:gd name="T48" fmla="*/ 0 w 397"/>
                <a:gd name="T49" fmla="*/ 0 h 278"/>
                <a:gd name="T50" fmla="*/ 0 w 397"/>
                <a:gd name="T51" fmla="*/ 0 h 278"/>
                <a:gd name="T52" fmla="*/ 0 w 397"/>
                <a:gd name="T53" fmla="*/ 0 h 278"/>
                <a:gd name="T54" fmla="*/ 0 w 397"/>
                <a:gd name="T55" fmla="*/ 0 h 278"/>
                <a:gd name="T56" fmla="*/ 0 w 397"/>
                <a:gd name="T57" fmla="*/ 0 h 278"/>
                <a:gd name="T58" fmla="*/ 0 w 397"/>
                <a:gd name="T59" fmla="*/ 0 h 278"/>
                <a:gd name="T60" fmla="*/ 0 w 397"/>
                <a:gd name="T61" fmla="*/ 0 h 278"/>
                <a:gd name="T62" fmla="*/ 0 w 397"/>
                <a:gd name="T63" fmla="*/ 0 h 278"/>
                <a:gd name="T64" fmla="*/ 0 w 397"/>
                <a:gd name="T65" fmla="*/ 0 h 278"/>
                <a:gd name="T66" fmla="*/ 0 w 397"/>
                <a:gd name="T67" fmla="*/ 0 h 278"/>
                <a:gd name="T68" fmla="*/ 0 w 397"/>
                <a:gd name="T69" fmla="*/ 0 h 278"/>
                <a:gd name="T70" fmla="*/ 0 w 397"/>
                <a:gd name="T71" fmla="*/ 0 h 278"/>
                <a:gd name="T72" fmla="*/ 0 w 397"/>
                <a:gd name="T73" fmla="*/ 0 h 278"/>
                <a:gd name="T74" fmla="*/ 0 w 397"/>
                <a:gd name="T75" fmla="*/ 0 h 278"/>
                <a:gd name="T76" fmla="*/ 0 w 397"/>
                <a:gd name="T77" fmla="*/ 0 h 278"/>
                <a:gd name="T78" fmla="*/ 0 w 397"/>
                <a:gd name="T79" fmla="*/ 0 h 278"/>
                <a:gd name="T80" fmla="*/ 0 w 397"/>
                <a:gd name="T81" fmla="*/ 0 h 278"/>
                <a:gd name="T82" fmla="*/ 0 w 397"/>
                <a:gd name="T83" fmla="*/ 0 h 278"/>
                <a:gd name="T84" fmla="*/ 0 w 397"/>
                <a:gd name="T85" fmla="*/ 0 h 278"/>
                <a:gd name="T86" fmla="*/ 0 w 397"/>
                <a:gd name="T87" fmla="*/ 0 h 278"/>
                <a:gd name="T88" fmla="*/ 0 w 397"/>
                <a:gd name="T89" fmla="*/ 0 h 278"/>
                <a:gd name="T90" fmla="*/ 0 w 397"/>
                <a:gd name="T91" fmla="*/ 0 h 278"/>
                <a:gd name="T92" fmla="*/ 0 w 397"/>
                <a:gd name="T93" fmla="*/ 0 h 278"/>
                <a:gd name="T94" fmla="*/ 0 w 397"/>
                <a:gd name="T95" fmla="*/ 0 h 278"/>
                <a:gd name="T96" fmla="*/ 0 w 397"/>
                <a:gd name="T97" fmla="*/ 0 h 2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7"/>
                <a:gd name="T148" fmla="*/ 0 h 278"/>
                <a:gd name="T149" fmla="*/ 397 w 397"/>
                <a:gd name="T150" fmla="*/ 278 h 2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7" h="278">
                  <a:moveTo>
                    <a:pt x="72" y="254"/>
                  </a:moveTo>
                  <a:lnTo>
                    <a:pt x="70" y="252"/>
                  </a:lnTo>
                  <a:lnTo>
                    <a:pt x="66" y="250"/>
                  </a:lnTo>
                  <a:lnTo>
                    <a:pt x="57" y="246"/>
                  </a:lnTo>
                  <a:lnTo>
                    <a:pt x="48" y="240"/>
                  </a:lnTo>
                  <a:lnTo>
                    <a:pt x="38" y="232"/>
                  </a:lnTo>
                  <a:lnTo>
                    <a:pt x="28" y="221"/>
                  </a:lnTo>
                  <a:lnTo>
                    <a:pt x="17" y="210"/>
                  </a:lnTo>
                  <a:lnTo>
                    <a:pt x="9" y="196"/>
                  </a:lnTo>
                  <a:lnTo>
                    <a:pt x="2" y="181"/>
                  </a:lnTo>
                  <a:lnTo>
                    <a:pt x="0" y="165"/>
                  </a:lnTo>
                  <a:lnTo>
                    <a:pt x="1" y="145"/>
                  </a:lnTo>
                  <a:lnTo>
                    <a:pt x="7" y="126"/>
                  </a:lnTo>
                  <a:lnTo>
                    <a:pt x="17" y="103"/>
                  </a:lnTo>
                  <a:lnTo>
                    <a:pt x="34" y="78"/>
                  </a:lnTo>
                  <a:lnTo>
                    <a:pt x="60" y="53"/>
                  </a:lnTo>
                  <a:lnTo>
                    <a:pt x="92" y="25"/>
                  </a:lnTo>
                  <a:lnTo>
                    <a:pt x="122" y="8"/>
                  </a:lnTo>
                  <a:lnTo>
                    <a:pt x="154" y="0"/>
                  </a:lnTo>
                  <a:lnTo>
                    <a:pt x="188" y="0"/>
                  </a:lnTo>
                  <a:lnTo>
                    <a:pt x="221" y="8"/>
                  </a:lnTo>
                  <a:lnTo>
                    <a:pt x="254" y="22"/>
                  </a:lnTo>
                  <a:lnTo>
                    <a:pt x="285" y="42"/>
                  </a:lnTo>
                  <a:lnTo>
                    <a:pt x="314" y="65"/>
                  </a:lnTo>
                  <a:lnTo>
                    <a:pt x="341" y="90"/>
                  </a:lnTo>
                  <a:lnTo>
                    <a:pt x="363" y="118"/>
                  </a:lnTo>
                  <a:lnTo>
                    <a:pt x="380" y="145"/>
                  </a:lnTo>
                  <a:lnTo>
                    <a:pt x="391" y="173"/>
                  </a:lnTo>
                  <a:lnTo>
                    <a:pt x="397" y="198"/>
                  </a:lnTo>
                  <a:lnTo>
                    <a:pt x="396" y="221"/>
                  </a:lnTo>
                  <a:lnTo>
                    <a:pt x="387" y="240"/>
                  </a:lnTo>
                  <a:lnTo>
                    <a:pt x="368" y="254"/>
                  </a:lnTo>
                  <a:lnTo>
                    <a:pt x="341" y="261"/>
                  </a:lnTo>
                  <a:lnTo>
                    <a:pt x="310" y="264"/>
                  </a:lnTo>
                  <a:lnTo>
                    <a:pt x="283" y="267"/>
                  </a:lnTo>
                  <a:lnTo>
                    <a:pt x="259" y="270"/>
                  </a:lnTo>
                  <a:lnTo>
                    <a:pt x="238" y="272"/>
                  </a:lnTo>
                  <a:lnTo>
                    <a:pt x="220" y="274"/>
                  </a:lnTo>
                  <a:lnTo>
                    <a:pt x="204" y="277"/>
                  </a:lnTo>
                  <a:lnTo>
                    <a:pt x="190" y="278"/>
                  </a:lnTo>
                  <a:lnTo>
                    <a:pt x="177" y="278"/>
                  </a:lnTo>
                  <a:lnTo>
                    <a:pt x="166" y="278"/>
                  </a:lnTo>
                  <a:lnTo>
                    <a:pt x="154" y="278"/>
                  </a:lnTo>
                  <a:lnTo>
                    <a:pt x="143" y="276"/>
                  </a:lnTo>
                  <a:lnTo>
                    <a:pt x="131" y="273"/>
                  </a:lnTo>
                  <a:lnTo>
                    <a:pt x="118" y="270"/>
                  </a:lnTo>
                  <a:lnTo>
                    <a:pt x="105" y="265"/>
                  </a:lnTo>
                  <a:lnTo>
                    <a:pt x="90" y="261"/>
                  </a:lnTo>
                  <a:lnTo>
                    <a:pt x="72" y="254"/>
                  </a:lnTo>
                  <a:close/>
                </a:path>
              </a:pathLst>
            </a:custGeom>
            <a:solidFill>
              <a:srgbClr val="F9DD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47" name="Freeform 156"/>
            <p:cNvSpPr>
              <a:spLocks/>
            </p:cNvSpPr>
            <p:nvPr/>
          </p:nvSpPr>
          <p:spPr bwMode="auto">
            <a:xfrm>
              <a:off x="2891" y="2603"/>
              <a:ext cx="93" cy="64"/>
            </a:xfrm>
            <a:custGeom>
              <a:avLst/>
              <a:gdLst>
                <a:gd name="T0" fmla="*/ 0 w 370"/>
                <a:gd name="T1" fmla="*/ 0 h 257"/>
                <a:gd name="T2" fmla="*/ 0 w 370"/>
                <a:gd name="T3" fmla="*/ 0 h 257"/>
                <a:gd name="T4" fmla="*/ 0 w 370"/>
                <a:gd name="T5" fmla="*/ 0 h 257"/>
                <a:gd name="T6" fmla="*/ 0 w 370"/>
                <a:gd name="T7" fmla="*/ 0 h 257"/>
                <a:gd name="T8" fmla="*/ 0 w 370"/>
                <a:gd name="T9" fmla="*/ 0 h 257"/>
                <a:gd name="T10" fmla="*/ 0 w 370"/>
                <a:gd name="T11" fmla="*/ 0 h 257"/>
                <a:gd name="T12" fmla="*/ 0 w 370"/>
                <a:gd name="T13" fmla="*/ 0 h 257"/>
                <a:gd name="T14" fmla="*/ 0 w 370"/>
                <a:gd name="T15" fmla="*/ 0 h 257"/>
                <a:gd name="T16" fmla="*/ 0 w 370"/>
                <a:gd name="T17" fmla="*/ 0 h 257"/>
                <a:gd name="T18" fmla="*/ 0 w 370"/>
                <a:gd name="T19" fmla="*/ 0 h 257"/>
                <a:gd name="T20" fmla="*/ 0 w 370"/>
                <a:gd name="T21" fmla="*/ 0 h 257"/>
                <a:gd name="T22" fmla="*/ 0 w 370"/>
                <a:gd name="T23" fmla="*/ 0 h 257"/>
                <a:gd name="T24" fmla="*/ 0 w 370"/>
                <a:gd name="T25" fmla="*/ 0 h 257"/>
                <a:gd name="T26" fmla="*/ 0 w 370"/>
                <a:gd name="T27" fmla="*/ 0 h 257"/>
                <a:gd name="T28" fmla="*/ 0 w 370"/>
                <a:gd name="T29" fmla="*/ 0 h 257"/>
                <a:gd name="T30" fmla="*/ 0 w 370"/>
                <a:gd name="T31" fmla="*/ 0 h 257"/>
                <a:gd name="T32" fmla="*/ 0 w 370"/>
                <a:gd name="T33" fmla="*/ 0 h 257"/>
                <a:gd name="T34" fmla="*/ 0 w 370"/>
                <a:gd name="T35" fmla="*/ 0 h 257"/>
                <a:gd name="T36" fmla="*/ 0 w 370"/>
                <a:gd name="T37" fmla="*/ 0 h 257"/>
                <a:gd name="T38" fmla="*/ 0 w 370"/>
                <a:gd name="T39" fmla="*/ 0 h 257"/>
                <a:gd name="T40" fmla="*/ 0 w 370"/>
                <a:gd name="T41" fmla="*/ 0 h 257"/>
                <a:gd name="T42" fmla="*/ 0 w 370"/>
                <a:gd name="T43" fmla="*/ 0 h 257"/>
                <a:gd name="T44" fmla="*/ 0 w 370"/>
                <a:gd name="T45" fmla="*/ 0 h 257"/>
                <a:gd name="T46" fmla="*/ 0 w 370"/>
                <a:gd name="T47" fmla="*/ 0 h 257"/>
                <a:gd name="T48" fmla="*/ 0 w 370"/>
                <a:gd name="T49" fmla="*/ 0 h 257"/>
                <a:gd name="T50" fmla="*/ 0 w 370"/>
                <a:gd name="T51" fmla="*/ 0 h 257"/>
                <a:gd name="T52" fmla="*/ 0 w 370"/>
                <a:gd name="T53" fmla="*/ 0 h 257"/>
                <a:gd name="T54" fmla="*/ 0 w 370"/>
                <a:gd name="T55" fmla="*/ 0 h 257"/>
                <a:gd name="T56" fmla="*/ 0 w 370"/>
                <a:gd name="T57" fmla="*/ 0 h 257"/>
                <a:gd name="T58" fmla="*/ 0 w 370"/>
                <a:gd name="T59" fmla="*/ 0 h 257"/>
                <a:gd name="T60" fmla="*/ 0 w 370"/>
                <a:gd name="T61" fmla="*/ 0 h 257"/>
                <a:gd name="T62" fmla="*/ 0 w 370"/>
                <a:gd name="T63" fmla="*/ 0 h 257"/>
                <a:gd name="T64" fmla="*/ 0 w 370"/>
                <a:gd name="T65" fmla="*/ 0 h 257"/>
                <a:gd name="T66" fmla="*/ 0 w 370"/>
                <a:gd name="T67" fmla="*/ 0 h 257"/>
                <a:gd name="T68" fmla="*/ 0 w 370"/>
                <a:gd name="T69" fmla="*/ 0 h 257"/>
                <a:gd name="T70" fmla="*/ 0 w 370"/>
                <a:gd name="T71" fmla="*/ 0 h 257"/>
                <a:gd name="T72" fmla="*/ 0 w 370"/>
                <a:gd name="T73" fmla="*/ 0 h 257"/>
                <a:gd name="T74" fmla="*/ 0 w 370"/>
                <a:gd name="T75" fmla="*/ 0 h 257"/>
                <a:gd name="T76" fmla="*/ 0 w 370"/>
                <a:gd name="T77" fmla="*/ 0 h 257"/>
                <a:gd name="T78" fmla="*/ 0 w 370"/>
                <a:gd name="T79" fmla="*/ 0 h 257"/>
                <a:gd name="T80" fmla="*/ 0 w 370"/>
                <a:gd name="T81" fmla="*/ 0 h 2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0"/>
                <a:gd name="T124" fmla="*/ 0 h 257"/>
                <a:gd name="T125" fmla="*/ 370 w 370"/>
                <a:gd name="T126" fmla="*/ 257 h 2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0" h="257">
                  <a:moveTo>
                    <a:pt x="68" y="236"/>
                  </a:moveTo>
                  <a:lnTo>
                    <a:pt x="61" y="232"/>
                  </a:lnTo>
                  <a:lnTo>
                    <a:pt x="45" y="223"/>
                  </a:lnTo>
                  <a:lnTo>
                    <a:pt x="25" y="206"/>
                  </a:lnTo>
                  <a:lnTo>
                    <a:pt x="8" y="183"/>
                  </a:lnTo>
                  <a:lnTo>
                    <a:pt x="0" y="153"/>
                  </a:lnTo>
                  <a:lnTo>
                    <a:pt x="5" y="117"/>
                  </a:lnTo>
                  <a:lnTo>
                    <a:pt x="32" y="73"/>
                  </a:lnTo>
                  <a:lnTo>
                    <a:pt x="85" y="24"/>
                  </a:lnTo>
                  <a:lnTo>
                    <a:pt x="114" y="7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6" y="7"/>
                  </a:lnTo>
                  <a:lnTo>
                    <a:pt x="236" y="21"/>
                  </a:lnTo>
                  <a:lnTo>
                    <a:pt x="266" y="38"/>
                  </a:lnTo>
                  <a:lnTo>
                    <a:pt x="292" y="60"/>
                  </a:lnTo>
                  <a:lnTo>
                    <a:pt x="316" y="83"/>
                  </a:lnTo>
                  <a:lnTo>
                    <a:pt x="337" y="110"/>
                  </a:lnTo>
                  <a:lnTo>
                    <a:pt x="353" y="135"/>
                  </a:lnTo>
                  <a:lnTo>
                    <a:pt x="365" y="161"/>
                  </a:lnTo>
                  <a:lnTo>
                    <a:pt x="370" y="184"/>
                  </a:lnTo>
                  <a:lnTo>
                    <a:pt x="368" y="206"/>
                  </a:lnTo>
                  <a:lnTo>
                    <a:pt x="360" y="223"/>
                  </a:lnTo>
                  <a:lnTo>
                    <a:pt x="343" y="234"/>
                  </a:lnTo>
                  <a:lnTo>
                    <a:pt x="316" y="241"/>
                  </a:lnTo>
                  <a:lnTo>
                    <a:pt x="288" y="245"/>
                  </a:lnTo>
                  <a:lnTo>
                    <a:pt x="262" y="247"/>
                  </a:lnTo>
                  <a:lnTo>
                    <a:pt x="240" y="251"/>
                  </a:lnTo>
                  <a:lnTo>
                    <a:pt x="221" y="253"/>
                  </a:lnTo>
                  <a:lnTo>
                    <a:pt x="205" y="255"/>
                  </a:lnTo>
                  <a:lnTo>
                    <a:pt x="190" y="256"/>
                  </a:lnTo>
                  <a:lnTo>
                    <a:pt x="177" y="257"/>
                  </a:lnTo>
                  <a:lnTo>
                    <a:pt x="164" y="257"/>
                  </a:lnTo>
                  <a:lnTo>
                    <a:pt x="154" y="257"/>
                  </a:lnTo>
                  <a:lnTo>
                    <a:pt x="144" y="257"/>
                  </a:lnTo>
                  <a:lnTo>
                    <a:pt x="133" y="255"/>
                  </a:lnTo>
                  <a:lnTo>
                    <a:pt x="122" y="254"/>
                  </a:lnTo>
                  <a:lnTo>
                    <a:pt x="110" y="251"/>
                  </a:lnTo>
                  <a:lnTo>
                    <a:pt x="98" y="246"/>
                  </a:lnTo>
                  <a:lnTo>
                    <a:pt x="84" y="241"/>
                  </a:lnTo>
                  <a:lnTo>
                    <a:pt x="68" y="236"/>
                  </a:lnTo>
                  <a:close/>
                </a:path>
              </a:pathLst>
            </a:custGeom>
            <a:solidFill>
              <a:srgbClr val="F9D8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48" name="Freeform 157"/>
            <p:cNvSpPr>
              <a:spLocks/>
            </p:cNvSpPr>
            <p:nvPr/>
          </p:nvSpPr>
          <p:spPr bwMode="auto">
            <a:xfrm>
              <a:off x="2894" y="2605"/>
              <a:ext cx="86" cy="60"/>
            </a:xfrm>
            <a:custGeom>
              <a:avLst/>
              <a:gdLst>
                <a:gd name="T0" fmla="*/ 0 w 345"/>
                <a:gd name="T1" fmla="*/ 0 h 238"/>
                <a:gd name="T2" fmla="*/ 0 w 345"/>
                <a:gd name="T3" fmla="*/ 0 h 238"/>
                <a:gd name="T4" fmla="*/ 0 w 345"/>
                <a:gd name="T5" fmla="*/ 0 h 238"/>
                <a:gd name="T6" fmla="*/ 0 w 345"/>
                <a:gd name="T7" fmla="*/ 0 h 238"/>
                <a:gd name="T8" fmla="*/ 0 w 345"/>
                <a:gd name="T9" fmla="*/ 0 h 238"/>
                <a:gd name="T10" fmla="*/ 0 w 345"/>
                <a:gd name="T11" fmla="*/ 0 h 238"/>
                <a:gd name="T12" fmla="*/ 0 w 345"/>
                <a:gd name="T13" fmla="*/ 0 h 238"/>
                <a:gd name="T14" fmla="*/ 0 w 345"/>
                <a:gd name="T15" fmla="*/ 0 h 238"/>
                <a:gd name="T16" fmla="*/ 0 w 345"/>
                <a:gd name="T17" fmla="*/ 0 h 238"/>
                <a:gd name="T18" fmla="*/ 0 w 345"/>
                <a:gd name="T19" fmla="*/ 0 h 238"/>
                <a:gd name="T20" fmla="*/ 0 w 345"/>
                <a:gd name="T21" fmla="*/ 0 h 238"/>
                <a:gd name="T22" fmla="*/ 0 w 345"/>
                <a:gd name="T23" fmla="*/ 0 h 238"/>
                <a:gd name="T24" fmla="*/ 0 w 345"/>
                <a:gd name="T25" fmla="*/ 0 h 238"/>
                <a:gd name="T26" fmla="*/ 0 w 345"/>
                <a:gd name="T27" fmla="*/ 0 h 238"/>
                <a:gd name="T28" fmla="*/ 0 w 345"/>
                <a:gd name="T29" fmla="*/ 0 h 238"/>
                <a:gd name="T30" fmla="*/ 0 w 345"/>
                <a:gd name="T31" fmla="*/ 0 h 238"/>
                <a:gd name="T32" fmla="*/ 0 w 345"/>
                <a:gd name="T33" fmla="*/ 0 h 238"/>
                <a:gd name="T34" fmla="*/ 0 w 345"/>
                <a:gd name="T35" fmla="*/ 0 h 238"/>
                <a:gd name="T36" fmla="*/ 0 w 345"/>
                <a:gd name="T37" fmla="*/ 0 h 238"/>
                <a:gd name="T38" fmla="*/ 0 w 345"/>
                <a:gd name="T39" fmla="*/ 0 h 238"/>
                <a:gd name="T40" fmla="*/ 0 w 345"/>
                <a:gd name="T41" fmla="*/ 0 h 238"/>
                <a:gd name="T42" fmla="*/ 0 w 345"/>
                <a:gd name="T43" fmla="*/ 0 h 238"/>
                <a:gd name="T44" fmla="*/ 0 w 345"/>
                <a:gd name="T45" fmla="*/ 0 h 238"/>
                <a:gd name="T46" fmla="*/ 0 w 345"/>
                <a:gd name="T47" fmla="*/ 0 h 238"/>
                <a:gd name="T48" fmla="*/ 0 w 345"/>
                <a:gd name="T49" fmla="*/ 0 h 238"/>
                <a:gd name="T50" fmla="*/ 0 w 345"/>
                <a:gd name="T51" fmla="*/ 0 h 238"/>
                <a:gd name="T52" fmla="*/ 0 w 345"/>
                <a:gd name="T53" fmla="*/ 0 h 238"/>
                <a:gd name="T54" fmla="*/ 0 w 345"/>
                <a:gd name="T55" fmla="*/ 0 h 238"/>
                <a:gd name="T56" fmla="*/ 0 w 345"/>
                <a:gd name="T57" fmla="*/ 0 h 238"/>
                <a:gd name="T58" fmla="*/ 0 w 345"/>
                <a:gd name="T59" fmla="*/ 0 h 238"/>
                <a:gd name="T60" fmla="*/ 0 w 345"/>
                <a:gd name="T61" fmla="*/ 0 h 238"/>
                <a:gd name="T62" fmla="*/ 0 w 345"/>
                <a:gd name="T63" fmla="*/ 0 h 238"/>
                <a:gd name="T64" fmla="*/ 0 w 345"/>
                <a:gd name="T65" fmla="*/ 0 h 238"/>
                <a:gd name="T66" fmla="*/ 0 w 345"/>
                <a:gd name="T67" fmla="*/ 0 h 238"/>
                <a:gd name="T68" fmla="*/ 0 w 345"/>
                <a:gd name="T69" fmla="*/ 0 h 238"/>
                <a:gd name="T70" fmla="*/ 0 w 345"/>
                <a:gd name="T71" fmla="*/ 0 h 238"/>
                <a:gd name="T72" fmla="*/ 0 w 345"/>
                <a:gd name="T73" fmla="*/ 0 h 238"/>
                <a:gd name="T74" fmla="*/ 0 w 345"/>
                <a:gd name="T75" fmla="*/ 0 h 238"/>
                <a:gd name="T76" fmla="*/ 0 w 345"/>
                <a:gd name="T77" fmla="*/ 0 h 238"/>
                <a:gd name="T78" fmla="*/ 0 w 345"/>
                <a:gd name="T79" fmla="*/ 0 h 238"/>
                <a:gd name="T80" fmla="*/ 0 w 345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"/>
                <a:gd name="T124" fmla="*/ 0 h 238"/>
                <a:gd name="T125" fmla="*/ 345 w 345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" h="238">
                  <a:moveTo>
                    <a:pt x="64" y="216"/>
                  </a:moveTo>
                  <a:lnTo>
                    <a:pt x="58" y="213"/>
                  </a:lnTo>
                  <a:lnTo>
                    <a:pt x="43" y="204"/>
                  </a:lnTo>
                  <a:lnTo>
                    <a:pt x="25" y="189"/>
                  </a:lnTo>
                  <a:lnTo>
                    <a:pt x="8" y="168"/>
                  </a:lnTo>
                  <a:lnTo>
                    <a:pt x="0" y="140"/>
                  </a:lnTo>
                  <a:lnTo>
                    <a:pt x="6" y="107"/>
                  </a:lnTo>
                  <a:lnTo>
                    <a:pt x="31" y="68"/>
                  </a:lnTo>
                  <a:lnTo>
                    <a:pt x="81" y="22"/>
                  </a:lnTo>
                  <a:lnTo>
                    <a:pt x="107" y="7"/>
                  </a:lnTo>
                  <a:lnTo>
                    <a:pt x="135" y="0"/>
                  </a:lnTo>
                  <a:lnTo>
                    <a:pt x="164" y="1"/>
                  </a:lnTo>
                  <a:lnTo>
                    <a:pt x="193" y="8"/>
                  </a:lnTo>
                  <a:lnTo>
                    <a:pt x="220" y="19"/>
                  </a:lnTo>
                  <a:lnTo>
                    <a:pt x="248" y="35"/>
                  </a:lnTo>
                  <a:lnTo>
                    <a:pt x="273" y="55"/>
                  </a:lnTo>
                  <a:lnTo>
                    <a:pt x="295" y="77"/>
                  </a:lnTo>
                  <a:lnTo>
                    <a:pt x="315" y="101"/>
                  </a:lnTo>
                  <a:lnTo>
                    <a:pt x="330" y="124"/>
                  </a:lnTo>
                  <a:lnTo>
                    <a:pt x="340" y="148"/>
                  </a:lnTo>
                  <a:lnTo>
                    <a:pt x="345" y="169"/>
                  </a:lnTo>
                  <a:lnTo>
                    <a:pt x="343" y="189"/>
                  </a:lnTo>
                  <a:lnTo>
                    <a:pt x="335" y="205"/>
                  </a:lnTo>
                  <a:lnTo>
                    <a:pt x="319" y="216"/>
                  </a:lnTo>
                  <a:lnTo>
                    <a:pt x="295" y="222"/>
                  </a:lnTo>
                  <a:lnTo>
                    <a:pt x="269" y="226"/>
                  </a:lnTo>
                  <a:lnTo>
                    <a:pt x="246" y="228"/>
                  </a:lnTo>
                  <a:lnTo>
                    <a:pt x="225" y="230"/>
                  </a:lnTo>
                  <a:lnTo>
                    <a:pt x="206" y="232"/>
                  </a:lnTo>
                  <a:lnTo>
                    <a:pt x="192" y="235"/>
                  </a:lnTo>
                  <a:lnTo>
                    <a:pt x="178" y="236"/>
                  </a:lnTo>
                  <a:lnTo>
                    <a:pt x="165" y="237"/>
                  </a:lnTo>
                  <a:lnTo>
                    <a:pt x="155" y="238"/>
                  </a:lnTo>
                  <a:lnTo>
                    <a:pt x="144" y="238"/>
                  </a:lnTo>
                  <a:lnTo>
                    <a:pt x="134" y="237"/>
                  </a:lnTo>
                  <a:lnTo>
                    <a:pt x="125" y="236"/>
                  </a:lnTo>
                  <a:lnTo>
                    <a:pt x="114" y="234"/>
                  </a:lnTo>
                  <a:lnTo>
                    <a:pt x="104" y="230"/>
                  </a:lnTo>
                  <a:lnTo>
                    <a:pt x="91" y="227"/>
                  </a:lnTo>
                  <a:lnTo>
                    <a:pt x="79" y="222"/>
                  </a:lnTo>
                  <a:lnTo>
                    <a:pt x="64" y="216"/>
                  </a:lnTo>
                  <a:close/>
                </a:path>
              </a:pathLst>
            </a:custGeom>
            <a:solidFill>
              <a:srgbClr val="F9D1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49" name="Freeform 158"/>
            <p:cNvSpPr>
              <a:spLocks/>
            </p:cNvSpPr>
            <p:nvPr/>
          </p:nvSpPr>
          <p:spPr bwMode="auto">
            <a:xfrm>
              <a:off x="2898" y="2608"/>
              <a:ext cx="79" cy="54"/>
            </a:xfrm>
            <a:custGeom>
              <a:avLst/>
              <a:gdLst>
                <a:gd name="T0" fmla="*/ 0 w 319"/>
                <a:gd name="T1" fmla="*/ 0 h 217"/>
                <a:gd name="T2" fmla="*/ 0 w 319"/>
                <a:gd name="T3" fmla="*/ 0 h 217"/>
                <a:gd name="T4" fmla="*/ 0 w 319"/>
                <a:gd name="T5" fmla="*/ 0 h 217"/>
                <a:gd name="T6" fmla="*/ 0 w 319"/>
                <a:gd name="T7" fmla="*/ 0 h 217"/>
                <a:gd name="T8" fmla="*/ 0 w 319"/>
                <a:gd name="T9" fmla="*/ 0 h 217"/>
                <a:gd name="T10" fmla="*/ 0 w 319"/>
                <a:gd name="T11" fmla="*/ 0 h 217"/>
                <a:gd name="T12" fmla="*/ 0 w 319"/>
                <a:gd name="T13" fmla="*/ 0 h 217"/>
                <a:gd name="T14" fmla="*/ 0 w 319"/>
                <a:gd name="T15" fmla="*/ 0 h 217"/>
                <a:gd name="T16" fmla="*/ 0 w 319"/>
                <a:gd name="T17" fmla="*/ 0 h 217"/>
                <a:gd name="T18" fmla="*/ 0 w 319"/>
                <a:gd name="T19" fmla="*/ 0 h 217"/>
                <a:gd name="T20" fmla="*/ 0 w 319"/>
                <a:gd name="T21" fmla="*/ 0 h 217"/>
                <a:gd name="T22" fmla="*/ 0 w 319"/>
                <a:gd name="T23" fmla="*/ 0 h 217"/>
                <a:gd name="T24" fmla="*/ 0 w 319"/>
                <a:gd name="T25" fmla="*/ 0 h 217"/>
                <a:gd name="T26" fmla="*/ 0 w 319"/>
                <a:gd name="T27" fmla="*/ 0 h 217"/>
                <a:gd name="T28" fmla="*/ 0 w 319"/>
                <a:gd name="T29" fmla="*/ 0 h 217"/>
                <a:gd name="T30" fmla="*/ 0 w 319"/>
                <a:gd name="T31" fmla="*/ 0 h 217"/>
                <a:gd name="T32" fmla="*/ 0 w 319"/>
                <a:gd name="T33" fmla="*/ 0 h 217"/>
                <a:gd name="T34" fmla="*/ 0 w 319"/>
                <a:gd name="T35" fmla="*/ 0 h 217"/>
                <a:gd name="T36" fmla="*/ 0 w 319"/>
                <a:gd name="T37" fmla="*/ 0 h 217"/>
                <a:gd name="T38" fmla="*/ 0 w 319"/>
                <a:gd name="T39" fmla="*/ 0 h 217"/>
                <a:gd name="T40" fmla="*/ 0 w 319"/>
                <a:gd name="T41" fmla="*/ 0 h 217"/>
                <a:gd name="T42" fmla="*/ 0 w 319"/>
                <a:gd name="T43" fmla="*/ 0 h 217"/>
                <a:gd name="T44" fmla="*/ 0 w 319"/>
                <a:gd name="T45" fmla="*/ 0 h 217"/>
                <a:gd name="T46" fmla="*/ 0 w 319"/>
                <a:gd name="T47" fmla="*/ 0 h 217"/>
                <a:gd name="T48" fmla="*/ 0 w 319"/>
                <a:gd name="T49" fmla="*/ 0 h 217"/>
                <a:gd name="T50" fmla="*/ 0 w 319"/>
                <a:gd name="T51" fmla="*/ 0 h 217"/>
                <a:gd name="T52" fmla="*/ 0 w 319"/>
                <a:gd name="T53" fmla="*/ 0 h 217"/>
                <a:gd name="T54" fmla="*/ 0 w 319"/>
                <a:gd name="T55" fmla="*/ 0 h 217"/>
                <a:gd name="T56" fmla="*/ 0 w 319"/>
                <a:gd name="T57" fmla="*/ 0 h 217"/>
                <a:gd name="T58" fmla="*/ 0 w 319"/>
                <a:gd name="T59" fmla="*/ 0 h 217"/>
                <a:gd name="T60" fmla="*/ 0 w 319"/>
                <a:gd name="T61" fmla="*/ 0 h 217"/>
                <a:gd name="T62" fmla="*/ 0 w 319"/>
                <a:gd name="T63" fmla="*/ 0 h 217"/>
                <a:gd name="T64" fmla="*/ 0 w 319"/>
                <a:gd name="T65" fmla="*/ 0 h 217"/>
                <a:gd name="T66" fmla="*/ 0 w 319"/>
                <a:gd name="T67" fmla="*/ 0 h 217"/>
                <a:gd name="T68" fmla="*/ 0 w 319"/>
                <a:gd name="T69" fmla="*/ 0 h 217"/>
                <a:gd name="T70" fmla="*/ 0 w 319"/>
                <a:gd name="T71" fmla="*/ 0 h 217"/>
                <a:gd name="T72" fmla="*/ 0 w 319"/>
                <a:gd name="T73" fmla="*/ 0 h 217"/>
                <a:gd name="T74" fmla="*/ 0 w 319"/>
                <a:gd name="T75" fmla="*/ 0 h 217"/>
                <a:gd name="T76" fmla="*/ 0 w 319"/>
                <a:gd name="T77" fmla="*/ 0 h 217"/>
                <a:gd name="T78" fmla="*/ 0 w 319"/>
                <a:gd name="T79" fmla="*/ 0 h 217"/>
                <a:gd name="T80" fmla="*/ 0 w 319"/>
                <a:gd name="T81" fmla="*/ 0 h 2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9"/>
                <a:gd name="T124" fmla="*/ 0 h 217"/>
                <a:gd name="T125" fmla="*/ 319 w 319"/>
                <a:gd name="T126" fmla="*/ 217 h 2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9" h="217">
                  <a:moveTo>
                    <a:pt x="59" y="197"/>
                  </a:moveTo>
                  <a:lnTo>
                    <a:pt x="53" y="195"/>
                  </a:lnTo>
                  <a:lnTo>
                    <a:pt x="39" y="186"/>
                  </a:lnTo>
                  <a:lnTo>
                    <a:pt x="22" y="172"/>
                  </a:lnTo>
                  <a:lnTo>
                    <a:pt x="8" y="153"/>
                  </a:lnTo>
                  <a:lnTo>
                    <a:pt x="0" y="128"/>
                  </a:lnTo>
                  <a:lnTo>
                    <a:pt x="6" y="98"/>
                  </a:lnTo>
                  <a:lnTo>
                    <a:pt x="29" y="61"/>
                  </a:lnTo>
                  <a:lnTo>
                    <a:pt x="75" y="20"/>
                  </a:lnTo>
                  <a:lnTo>
                    <a:pt x="99" y="6"/>
                  </a:lnTo>
                  <a:lnTo>
                    <a:pt x="124" y="0"/>
                  </a:lnTo>
                  <a:lnTo>
                    <a:pt x="152" y="0"/>
                  </a:lnTo>
                  <a:lnTo>
                    <a:pt x="179" y="6"/>
                  </a:lnTo>
                  <a:lnTo>
                    <a:pt x="205" y="17"/>
                  </a:lnTo>
                  <a:lnTo>
                    <a:pt x="229" y="32"/>
                  </a:lnTo>
                  <a:lnTo>
                    <a:pt x="253" y="50"/>
                  </a:lnTo>
                  <a:lnTo>
                    <a:pt x="274" y="70"/>
                  </a:lnTo>
                  <a:lnTo>
                    <a:pt x="291" y="91"/>
                  </a:lnTo>
                  <a:lnTo>
                    <a:pt x="305" y="113"/>
                  </a:lnTo>
                  <a:lnTo>
                    <a:pt x="314" y="135"/>
                  </a:lnTo>
                  <a:lnTo>
                    <a:pt x="319" y="155"/>
                  </a:lnTo>
                  <a:lnTo>
                    <a:pt x="318" y="172"/>
                  </a:lnTo>
                  <a:lnTo>
                    <a:pt x="310" y="186"/>
                  </a:lnTo>
                  <a:lnTo>
                    <a:pt x="296" y="196"/>
                  </a:lnTo>
                  <a:lnTo>
                    <a:pt x="273" y="202"/>
                  </a:lnTo>
                  <a:lnTo>
                    <a:pt x="249" y="204"/>
                  </a:lnTo>
                  <a:lnTo>
                    <a:pt x="227" y="208"/>
                  </a:lnTo>
                  <a:lnTo>
                    <a:pt x="207" y="210"/>
                  </a:lnTo>
                  <a:lnTo>
                    <a:pt x="191" y="212"/>
                  </a:lnTo>
                  <a:lnTo>
                    <a:pt x="176" y="213"/>
                  </a:lnTo>
                  <a:lnTo>
                    <a:pt x="164" y="215"/>
                  </a:lnTo>
                  <a:lnTo>
                    <a:pt x="153" y="216"/>
                  </a:lnTo>
                  <a:lnTo>
                    <a:pt x="143" y="217"/>
                  </a:lnTo>
                  <a:lnTo>
                    <a:pt x="132" y="217"/>
                  </a:lnTo>
                  <a:lnTo>
                    <a:pt x="124" y="216"/>
                  </a:lnTo>
                  <a:lnTo>
                    <a:pt x="115" y="215"/>
                  </a:lnTo>
                  <a:lnTo>
                    <a:pt x="106" y="212"/>
                  </a:lnTo>
                  <a:lnTo>
                    <a:pt x="96" y="210"/>
                  </a:lnTo>
                  <a:lnTo>
                    <a:pt x="85" y="206"/>
                  </a:lnTo>
                  <a:lnTo>
                    <a:pt x="73" y="202"/>
                  </a:lnTo>
                  <a:lnTo>
                    <a:pt x="59" y="197"/>
                  </a:lnTo>
                  <a:close/>
                </a:path>
              </a:pathLst>
            </a:custGeom>
            <a:solidFill>
              <a:srgbClr val="F9CC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50" name="Freeform 159"/>
            <p:cNvSpPr>
              <a:spLocks/>
            </p:cNvSpPr>
            <p:nvPr/>
          </p:nvSpPr>
          <p:spPr bwMode="auto">
            <a:xfrm>
              <a:off x="2888" y="2683"/>
              <a:ext cx="128" cy="150"/>
            </a:xfrm>
            <a:custGeom>
              <a:avLst/>
              <a:gdLst>
                <a:gd name="T0" fmla="*/ 0 w 511"/>
                <a:gd name="T1" fmla="*/ 0 h 601"/>
                <a:gd name="T2" fmla="*/ 0 w 511"/>
                <a:gd name="T3" fmla="*/ 0 h 601"/>
                <a:gd name="T4" fmla="*/ 0 w 511"/>
                <a:gd name="T5" fmla="*/ 0 h 601"/>
                <a:gd name="T6" fmla="*/ 0 w 511"/>
                <a:gd name="T7" fmla="*/ 0 h 601"/>
                <a:gd name="T8" fmla="*/ 0 w 511"/>
                <a:gd name="T9" fmla="*/ 0 h 601"/>
                <a:gd name="T10" fmla="*/ 0 w 511"/>
                <a:gd name="T11" fmla="*/ 0 h 601"/>
                <a:gd name="T12" fmla="*/ 0 w 511"/>
                <a:gd name="T13" fmla="*/ 0 h 601"/>
                <a:gd name="T14" fmla="*/ 0 w 511"/>
                <a:gd name="T15" fmla="*/ 0 h 601"/>
                <a:gd name="T16" fmla="*/ 0 w 511"/>
                <a:gd name="T17" fmla="*/ 0 h 601"/>
                <a:gd name="T18" fmla="*/ 0 w 511"/>
                <a:gd name="T19" fmla="*/ 0 h 601"/>
                <a:gd name="T20" fmla="*/ 0 w 511"/>
                <a:gd name="T21" fmla="*/ 0 h 601"/>
                <a:gd name="T22" fmla="*/ 0 w 511"/>
                <a:gd name="T23" fmla="*/ 0 h 601"/>
                <a:gd name="T24" fmla="*/ 0 w 511"/>
                <a:gd name="T25" fmla="*/ 0 h 601"/>
                <a:gd name="T26" fmla="*/ 0 w 511"/>
                <a:gd name="T27" fmla="*/ 0 h 601"/>
                <a:gd name="T28" fmla="*/ 0 w 511"/>
                <a:gd name="T29" fmla="*/ 0 h 601"/>
                <a:gd name="T30" fmla="*/ 0 w 511"/>
                <a:gd name="T31" fmla="*/ 0 h 601"/>
                <a:gd name="T32" fmla="*/ 0 w 511"/>
                <a:gd name="T33" fmla="*/ 0 h 601"/>
                <a:gd name="T34" fmla="*/ 0 w 511"/>
                <a:gd name="T35" fmla="*/ 0 h 601"/>
                <a:gd name="T36" fmla="*/ 0 w 511"/>
                <a:gd name="T37" fmla="*/ 0 h 601"/>
                <a:gd name="T38" fmla="*/ 0 w 511"/>
                <a:gd name="T39" fmla="*/ 0 h 601"/>
                <a:gd name="T40" fmla="*/ 0 w 511"/>
                <a:gd name="T41" fmla="*/ 0 h 601"/>
                <a:gd name="T42" fmla="*/ 0 w 511"/>
                <a:gd name="T43" fmla="*/ 0 h 601"/>
                <a:gd name="T44" fmla="*/ 0 w 511"/>
                <a:gd name="T45" fmla="*/ 0 h 601"/>
                <a:gd name="T46" fmla="*/ 0 w 511"/>
                <a:gd name="T47" fmla="*/ 0 h 601"/>
                <a:gd name="T48" fmla="*/ 0 w 511"/>
                <a:gd name="T49" fmla="*/ 0 h 601"/>
                <a:gd name="T50" fmla="*/ 0 w 511"/>
                <a:gd name="T51" fmla="*/ 0 h 601"/>
                <a:gd name="T52" fmla="*/ 0 w 511"/>
                <a:gd name="T53" fmla="*/ 0 h 601"/>
                <a:gd name="T54" fmla="*/ 0 w 511"/>
                <a:gd name="T55" fmla="*/ 0 h 601"/>
                <a:gd name="T56" fmla="*/ 0 w 511"/>
                <a:gd name="T57" fmla="*/ 0 h 601"/>
                <a:gd name="T58" fmla="*/ 0 w 511"/>
                <a:gd name="T59" fmla="*/ 0 h 601"/>
                <a:gd name="T60" fmla="*/ 0 w 511"/>
                <a:gd name="T61" fmla="*/ 0 h 601"/>
                <a:gd name="T62" fmla="*/ 0 w 511"/>
                <a:gd name="T63" fmla="*/ 0 h 601"/>
                <a:gd name="T64" fmla="*/ 0 w 511"/>
                <a:gd name="T65" fmla="*/ 0 h 601"/>
                <a:gd name="T66" fmla="*/ 0 w 511"/>
                <a:gd name="T67" fmla="*/ 0 h 601"/>
                <a:gd name="T68" fmla="*/ 0 w 511"/>
                <a:gd name="T69" fmla="*/ 0 h 601"/>
                <a:gd name="T70" fmla="*/ 0 w 511"/>
                <a:gd name="T71" fmla="*/ 0 h 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1"/>
                <a:gd name="T109" fmla="*/ 0 h 601"/>
                <a:gd name="T110" fmla="*/ 511 w 511"/>
                <a:gd name="T111" fmla="*/ 601 h 6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1" h="601">
                  <a:moveTo>
                    <a:pt x="9" y="449"/>
                  </a:moveTo>
                  <a:lnTo>
                    <a:pt x="14" y="443"/>
                  </a:lnTo>
                  <a:lnTo>
                    <a:pt x="28" y="427"/>
                  </a:lnTo>
                  <a:lnTo>
                    <a:pt x="45" y="401"/>
                  </a:lnTo>
                  <a:lnTo>
                    <a:pt x="66" y="366"/>
                  </a:lnTo>
                  <a:lnTo>
                    <a:pt x="84" y="324"/>
                  </a:lnTo>
                  <a:lnTo>
                    <a:pt x="99" y="276"/>
                  </a:lnTo>
                  <a:lnTo>
                    <a:pt x="106" y="222"/>
                  </a:lnTo>
                  <a:lnTo>
                    <a:pt x="104" y="163"/>
                  </a:lnTo>
                  <a:lnTo>
                    <a:pt x="100" y="134"/>
                  </a:lnTo>
                  <a:lnTo>
                    <a:pt x="98" y="109"/>
                  </a:lnTo>
                  <a:lnTo>
                    <a:pt x="97" y="87"/>
                  </a:lnTo>
                  <a:lnTo>
                    <a:pt x="98" y="69"/>
                  </a:lnTo>
                  <a:lnTo>
                    <a:pt x="102" y="53"/>
                  </a:lnTo>
                  <a:lnTo>
                    <a:pt x="106" y="39"/>
                  </a:lnTo>
                  <a:lnTo>
                    <a:pt x="114" y="27"/>
                  </a:lnTo>
                  <a:lnTo>
                    <a:pt x="123" y="18"/>
                  </a:lnTo>
                  <a:lnTo>
                    <a:pt x="136" y="11"/>
                  </a:lnTo>
                  <a:lnTo>
                    <a:pt x="151" y="6"/>
                  </a:lnTo>
                  <a:lnTo>
                    <a:pt x="168" y="3"/>
                  </a:lnTo>
                  <a:lnTo>
                    <a:pt x="189" y="1"/>
                  </a:lnTo>
                  <a:lnTo>
                    <a:pt x="213" y="0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5" y="2"/>
                  </a:lnTo>
                  <a:lnTo>
                    <a:pt x="340" y="4"/>
                  </a:lnTo>
                  <a:lnTo>
                    <a:pt x="372" y="8"/>
                  </a:lnTo>
                  <a:lnTo>
                    <a:pt x="401" y="12"/>
                  </a:lnTo>
                  <a:lnTo>
                    <a:pt x="426" y="19"/>
                  </a:lnTo>
                  <a:lnTo>
                    <a:pt x="449" y="28"/>
                  </a:lnTo>
                  <a:lnTo>
                    <a:pt x="468" y="39"/>
                  </a:lnTo>
                  <a:lnTo>
                    <a:pt x="484" y="51"/>
                  </a:lnTo>
                  <a:lnTo>
                    <a:pt x="496" y="68"/>
                  </a:lnTo>
                  <a:lnTo>
                    <a:pt x="504" y="86"/>
                  </a:lnTo>
                  <a:lnTo>
                    <a:pt x="510" y="108"/>
                  </a:lnTo>
                  <a:lnTo>
                    <a:pt x="511" y="133"/>
                  </a:lnTo>
                  <a:lnTo>
                    <a:pt x="509" y="161"/>
                  </a:lnTo>
                  <a:lnTo>
                    <a:pt x="502" y="193"/>
                  </a:lnTo>
                  <a:lnTo>
                    <a:pt x="492" y="229"/>
                  </a:lnTo>
                  <a:lnTo>
                    <a:pt x="477" y="269"/>
                  </a:lnTo>
                  <a:lnTo>
                    <a:pt x="458" y="314"/>
                  </a:lnTo>
                  <a:lnTo>
                    <a:pt x="438" y="359"/>
                  </a:lnTo>
                  <a:lnTo>
                    <a:pt x="419" y="398"/>
                  </a:lnTo>
                  <a:lnTo>
                    <a:pt x="402" y="434"/>
                  </a:lnTo>
                  <a:lnTo>
                    <a:pt x="386" y="465"/>
                  </a:lnTo>
                  <a:lnTo>
                    <a:pt x="370" y="492"/>
                  </a:lnTo>
                  <a:lnTo>
                    <a:pt x="355" y="516"/>
                  </a:lnTo>
                  <a:lnTo>
                    <a:pt x="340" y="535"/>
                  </a:lnTo>
                  <a:lnTo>
                    <a:pt x="325" y="552"/>
                  </a:lnTo>
                  <a:lnTo>
                    <a:pt x="310" y="565"/>
                  </a:lnTo>
                  <a:lnTo>
                    <a:pt x="295" y="577"/>
                  </a:lnTo>
                  <a:lnTo>
                    <a:pt x="279" y="585"/>
                  </a:lnTo>
                  <a:lnTo>
                    <a:pt x="262" y="592"/>
                  </a:lnTo>
                  <a:lnTo>
                    <a:pt x="244" y="596"/>
                  </a:lnTo>
                  <a:lnTo>
                    <a:pt x="226" y="599"/>
                  </a:lnTo>
                  <a:lnTo>
                    <a:pt x="205" y="601"/>
                  </a:lnTo>
                  <a:lnTo>
                    <a:pt x="183" y="601"/>
                  </a:lnTo>
                  <a:lnTo>
                    <a:pt x="160" y="600"/>
                  </a:lnTo>
                  <a:lnTo>
                    <a:pt x="138" y="596"/>
                  </a:lnTo>
                  <a:lnTo>
                    <a:pt x="118" y="591"/>
                  </a:lnTo>
                  <a:lnTo>
                    <a:pt x="98" y="584"/>
                  </a:lnTo>
                  <a:lnTo>
                    <a:pt x="81" y="575"/>
                  </a:lnTo>
                  <a:lnTo>
                    <a:pt x="64" y="564"/>
                  </a:lnTo>
                  <a:lnTo>
                    <a:pt x="49" y="554"/>
                  </a:lnTo>
                  <a:lnTo>
                    <a:pt x="35" y="541"/>
                  </a:lnTo>
                  <a:lnTo>
                    <a:pt x="23" y="528"/>
                  </a:lnTo>
                  <a:lnTo>
                    <a:pt x="14" y="516"/>
                  </a:lnTo>
                  <a:lnTo>
                    <a:pt x="7" y="503"/>
                  </a:lnTo>
                  <a:lnTo>
                    <a:pt x="3" y="492"/>
                  </a:lnTo>
                  <a:lnTo>
                    <a:pt x="0" y="479"/>
                  </a:lnTo>
                  <a:lnTo>
                    <a:pt x="0" y="469"/>
                  </a:lnTo>
                  <a:lnTo>
                    <a:pt x="4" y="458"/>
                  </a:lnTo>
                  <a:lnTo>
                    <a:pt x="9" y="4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51" name="Freeform 160"/>
            <p:cNvSpPr>
              <a:spLocks/>
            </p:cNvSpPr>
            <p:nvPr/>
          </p:nvSpPr>
          <p:spPr bwMode="auto">
            <a:xfrm>
              <a:off x="2891" y="2685"/>
              <a:ext cx="122" cy="146"/>
            </a:xfrm>
            <a:custGeom>
              <a:avLst/>
              <a:gdLst>
                <a:gd name="T0" fmla="*/ 0 w 485"/>
                <a:gd name="T1" fmla="*/ 0 h 583"/>
                <a:gd name="T2" fmla="*/ 0 w 485"/>
                <a:gd name="T3" fmla="*/ 0 h 583"/>
                <a:gd name="T4" fmla="*/ 0 w 485"/>
                <a:gd name="T5" fmla="*/ 0 h 583"/>
                <a:gd name="T6" fmla="*/ 0 w 485"/>
                <a:gd name="T7" fmla="*/ 0 h 583"/>
                <a:gd name="T8" fmla="*/ 0 w 485"/>
                <a:gd name="T9" fmla="*/ 0 h 583"/>
                <a:gd name="T10" fmla="*/ 0 w 485"/>
                <a:gd name="T11" fmla="*/ 0 h 583"/>
                <a:gd name="T12" fmla="*/ 0 w 485"/>
                <a:gd name="T13" fmla="*/ 0 h 583"/>
                <a:gd name="T14" fmla="*/ 0 w 485"/>
                <a:gd name="T15" fmla="*/ 0 h 583"/>
                <a:gd name="T16" fmla="*/ 0 w 485"/>
                <a:gd name="T17" fmla="*/ 0 h 583"/>
                <a:gd name="T18" fmla="*/ 0 w 485"/>
                <a:gd name="T19" fmla="*/ 0 h 583"/>
                <a:gd name="T20" fmla="*/ 0 w 485"/>
                <a:gd name="T21" fmla="*/ 0 h 583"/>
                <a:gd name="T22" fmla="*/ 0 w 485"/>
                <a:gd name="T23" fmla="*/ 0 h 583"/>
                <a:gd name="T24" fmla="*/ 0 w 485"/>
                <a:gd name="T25" fmla="*/ 0 h 583"/>
                <a:gd name="T26" fmla="*/ 0 w 485"/>
                <a:gd name="T27" fmla="*/ 0 h 583"/>
                <a:gd name="T28" fmla="*/ 0 w 485"/>
                <a:gd name="T29" fmla="*/ 0 h 583"/>
                <a:gd name="T30" fmla="*/ 0 w 485"/>
                <a:gd name="T31" fmla="*/ 0 h 583"/>
                <a:gd name="T32" fmla="*/ 0 w 485"/>
                <a:gd name="T33" fmla="*/ 0 h 583"/>
                <a:gd name="T34" fmla="*/ 0 w 485"/>
                <a:gd name="T35" fmla="*/ 0 h 583"/>
                <a:gd name="T36" fmla="*/ 0 w 485"/>
                <a:gd name="T37" fmla="*/ 0 h 583"/>
                <a:gd name="T38" fmla="*/ 0 w 485"/>
                <a:gd name="T39" fmla="*/ 0 h 583"/>
                <a:gd name="T40" fmla="*/ 0 w 485"/>
                <a:gd name="T41" fmla="*/ 0 h 583"/>
                <a:gd name="T42" fmla="*/ 0 w 485"/>
                <a:gd name="T43" fmla="*/ 0 h 583"/>
                <a:gd name="T44" fmla="*/ 0 w 485"/>
                <a:gd name="T45" fmla="*/ 0 h 583"/>
                <a:gd name="T46" fmla="*/ 0 w 485"/>
                <a:gd name="T47" fmla="*/ 0 h 583"/>
                <a:gd name="T48" fmla="*/ 0 w 485"/>
                <a:gd name="T49" fmla="*/ 0 h 583"/>
                <a:gd name="T50" fmla="*/ 0 w 485"/>
                <a:gd name="T51" fmla="*/ 0 h 583"/>
                <a:gd name="T52" fmla="*/ 0 w 485"/>
                <a:gd name="T53" fmla="*/ 0 h 583"/>
                <a:gd name="T54" fmla="*/ 0 w 485"/>
                <a:gd name="T55" fmla="*/ 0 h 583"/>
                <a:gd name="T56" fmla="*/ 0 w 485"/>
                <a:gd name="T57" fmla="*/ 0 h 583"/>
                <a:gd name="T58" fmla="*/ 0 w 485"/>
                <a:gd name="T59" fmla="*/ 0 h 583"/>
                <a:gd name="T60" fmla="*/ 0 w 485"/>
                <a:gd name="T61" fmla="*/ 0 h 583"/>
                <a:gd name="T62" fmla="*/ 0 w 485"/>
                <a:gd name="T63" fmla="*/ 0 h 583"/>
                <a:gd name="T64" fmla="*/ 0 w 485"/>
                <a:gd name="T65" fmla="*/ 0 h 583"/>
                <a:gd name="T66" fmla="*/ 0 w 485"/>
                <a:gd name="T67" fmla="*/ 0 h 583"/>
                <a:gd name="T68" fmla="*/ 0 w 485"/>
                <a:gd name="T69" fmla="*/ 0 h 583"/>
                <a:gd name="T70" fmla="*/ 0 w 485"/>
                <a:gd name="T71" fmla="*/ 0 h 5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5"/>
                <a:gd name="T109" fmla="*/ 0 h 583"/>
                <a:gd name="T110" fmla="*/ 485 w 485"/>
                <a:gd name="T111" fmla="*/ 583 h 5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5" h="583">
                  <a:moveTo>
                    <a:pt x="9" y="435"/>
                  </a:moveTo>
                  <a:lnTo>
                    <a:pt x="14" y="430"/>
                  </a:lnTo>
                  <a:lnTo>
                    <a:pt x="26" y="413"/>
                  </a:lnTo>
                  <a:lnTo>
                    <a:pt x="44" y="389"/>
                  </a:lnTo>
                  <a:lnTo>
                    <a:pt x="62" y="355"/>
                  </a:lnTo>
                  <a:lnTo>
                    <a:pt x="80" y="314"/>
                  </a:lnTo>
                  <a:lnTo>
                    <a:pt x="94" y="267"/>
                  </a:lnTo>
                  <a:lnTo>
                    <a:pt x="101" y="214"/>
                  </a:lnTo>
                  <a:lnTo>
                    <a:pt x="99" y="158"/>
                  </a:lnTo>
                  <a:lnTo>
                    <a:pt x="95" y="130"/>
                  </a:lnTo>
                  <a:lnTo>
                    <a:pt x="93" y="106"/>
                  </a:lnTo>
                  <a:lnTo>
                    <a:pt x="93" y="85"/>
                  </a:lnTo>
                  <a:lnTo>
                    <a:pt x="93" y="67"/>
                  </a:lnTo>
                  <a:lnTo>
                    <a:pt x="97" y="50"/>
                  </a:lnTo>
                  <a:lnTo>
                    <a:pt x="101" y="38"/>
                  </a:lnTo>
                  <a:lnTo>
                    <a:pt x="108" y="26"/>
                  </a:lnTo>
                  <a:lnTo>
                    <a:pt x="117" y="18"/>
                  </a:lnTo>
                  <a:lnTo>
                    <a:pt x="129" y="11"/>
                  </a:lnTo>
                  <a:lnTo>
                    <a:pt x="143" y="7"/>
                  </a:lnTo>
                  <a:lnTo>
                    <a:pt x="160" y="3"/>
                  </a:lnTo>
                  <a:lnTo>
                    <a:pt x="179" y="1"/>
                  </a:lnTo>
                  <a:lnTo>
                    <a:pt x="203" y="0"/>
                  </a:lnTo>
                  <a:lnTo>
                    <a:pt x="228" y="0"/>
                  </a:lnTo>
                  <a:lnTo>
                    <a:pt x="258" y="1"/>
                  </a:lnTo>
                  <a:lnTo>
                    <a:pt x="290" y="2"/>
                  </a:lnTo>
                  <a:lnTo>
                    <a:pt x="323" y="4"/>
                  </a:lnTo>
                  <a:lnTo>
                    <a:pt x="353" y="8"/>
                  </a:lnTo>
                  <a:lnTo>
                    <a:pt x="380" y="12"/>
                  </a:lnTo>
                  <a:lnTo>
                    <a:pt x="405" y="18"/>
                  </a:lnTo>
                  <a:lnTo>
                    <a:pt x="426" y="27"/>
                  </a:lnTo>
                  <a:lnTo>
                    <a:pt x="444" y="38"/>
                  </a:lnTo>
                  <a:lnTo>
                    <a:pt x="459" y="50"/>
                  </a:lnTo>
                  <a:lnTo>
                    <a:pt x="471" y="65"/>
                  </a:lnTo>
                  <a:lnTo>
                    <a:pt x="479" y="84"/>
                  </a:lnTo>
                  <a:lnTo>
                    <a:pt x="483" y="105"/>
                  </a:lnTo>
                  <a:lnTo>
                    <a:pt x="485" y="129"/>
                  </a:lnTo>
                  <a:lnTo>
                    <a:pt x="482" y="156"/>
                  </a:lnTo>
                  <a:lnTo>
                    <a:pt x="476" y="188"/>
                  </a:lnTo>
                  <a:lnTo>
                    <a:pt x="466" y="222"/>
                  </a:lnTo>
                  <a:lnTo>
                    <a:pt x="452" y="261"/>
                  </a:lnTo>
                  <a:lnTo>
                    <a:pt x="435" y="305"/>
                  </a:lnTo>
                  <a:lnTo>
                    <a:pt x="415" y="348"/>
                  </a:lnTo>
                  <a:lnTo>
                    <a:pt x="398" y="387"/>
                  </a:lnTo>
                  <a:lnTo>
                    <a:pt x="381" y="422"/>
                  </a:lnTo>
                  <a:lnTo>
                    <a:pt x="366" y="451"/>
                  </a:lnTo>
                  <a:lnTo>
                    <a:pt x="350" y="477"/>
                  </a:lnTo>
                  <a:lnTo>
                    <a:pt x="336" y="500"/>
                  </a:lnTo>
                  <a:lnTo>
                    <a:pt x="322" y="519"/>
                  </a:lnTo>
                  <a:lnTo>
                    <a:pt x="308" y="536"/>
                  </a:lnTo>
                  <a:lnTo>
                    <a:pt x="293" y="548"/>
                  </a:lnTo>
                  <a:lnTo>
                    <a:pt x="280" y="559"/>
                  </a:lnTo>
                  <a:lnTo>
                    <a:pt x="265" y="568"/>
                  </a:lnTo>
                  <a:lnTo>
                    <a:pt x="249" y="574"/>
                  </a:lnTo>
                  <a:lnTo>
                    <a:pt x="231" y="578"/>
                  </a:lnTo>
                  <a:lnTo>
                    <a:pt x="214" y="581"/>
                  </a:lnTo>
                  <a:lnTo>
                    <a:pt x="194" y="583"/>
                  </a:lnTo>
                  <a:lnTo>
                    <a:pt x="174" y="583"/>
                  </a:lnTo>
                  <a:lnTo>
                    <a:pt x="152" y="582"/>
                  </a:lnTo>
                  <a:lnTo>
                    <a:pt x="132" y="578"/>
                  </a:lnTo>
                  <a:lnTo>
                    <a:pt x="112" y="572"/>
                  </a:lnTo>
                  <a:lnTo>
                    <a:pt x="93" y="566"/>
                  </a:lnTo>
                  <a:lnTo>
                    <a:pt x="76" y="558"/>
                  </a:lnTo>
                  <a:lnTo>
                    <a:pt x="61" y="547"/>
                  </a:lnTo>
                  <a:lnTo>
                    <a:pt x="46" y="537"/>
                  </a:lnTo>
                  <a:lnTo>
                    <a:pt x="33" y="525"/>
                  </a:lnTo>
                  <a:lnTo>
                    <a:pt x="23" y="513"/>
                  </a:lnTo>
                  <a:lnTo>
                    <a:pt x="14" y="501"/>
                  </a:lnTo>
                  <a:lnTo>
                    <a:pt x="7" y="488"/>
                  </a:lnTo>
                  <a:lnTo>
                    <a:pt x="2" y="477"/>
                  </a:lnTo>
                  <a:lnTo>
                    <a:pt x="0" y="465"/>
                  </a:lnTo>
                  <a:lnTo>
                    <a:pt x="1" y="454"/>
                  </a:lnTo>
                  <a:lnTo>
                    <a:pt x="3" y="445"/>
                  </a:lnTo>
                  <a:lnTo>
                    <a:pt x="9" y="435"/>
                  </a:lnTo>
                  <a:close/>
                </a:path>
              </a:pathLst>
            </a:custGeom>
            <a:solidFill>
              <a:srgbClr val="FF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52" name="Freeform 161"/>
            <p:cNvSpPr>
              <a:spLocks/>
            </p:cNvSpPr>
            <p:nvPr/>
          </p:nvSpPr>
          <p:spPr bwMode="auto">
            <a:xfrm>
              <a:off x="2895" y="2687"/>
              <a:ext cx="114" cy="141"/>
            </a:xfrm>
            <a:custGeom>
              <a:avLst/>
              <a:gdLst>
                <a:gd name="T0" fmla="*/ 0 w 457"/>
                <a:gd name="T1" fmla="*/ 0 h 565"/>
                <a:gd name="T2" fmla="*/ 0 w 457"/>
                <a:gd name="T3" fmla="*/ 0 h 565"/>
                <a:gd name="T4" fmla="*/ 0 w 457"/>
                <a:gd name="T5" fmla="*/ 0 h 565"/>
                <a:gd name="T6" fmla="*/ 0 w 457"/>
                <a:gd name="T7" fmla="*/ 0 h 565"/>
                <a:gd name="T8" fmla="*/ 0 w 457"/>
                <a:gd name="T9" fmla="*/ 0 h 565"/>
                <a:gd name="T10" fmla="*/ 0 w 457"/>
                <a:gd name="T11" fmla="*/ 0 h 565"/>
                <a:gd name="T12" fmla="*/ 0 w 457"/>
                <a:gd name="T13" fmla="*/ 0 h 565"/>
                <a:gd name="T14" fmla="*/ 0 w 457"/>
                <a:gd name="T15" fmla="*/ 0 h 565"/>
                <a:gd name="T16" fmla="*/ 0 w 457"/>
                <a:gd name="T17" fmla="*/ 0 h 565"/>
                <a:gd name="T18" fmla="*/ 0 w 457"/>
                <a:gd name="T19" fmla="*/ 0 h 565"/>
                <a:gd name="T20" fmla="*/ 0 w 457"/>
                <a:gd name="T21" fmla="*/ 0 h 565"/>
                <a:gd name="T22" fmla="*/ 0 w 457"/>
                <a:gd name="T23" fmla="*/ 0 h 565"/>
                <a:gd name="T24" fmla="*/ 0 w 457"/>
                <a:gd name="T25" fmla="*/ 0 h 565"/>
                <a:gd name="T26" fmla="*/ 0 w 457"/>
                <a:gd name="T27" fmla="*/ 0 h 565"/>
                <a:gd name="T28" fmla="*/ 0 w 457"/>
                <a:gd name="T29" fmla="*/ 0 h 565"/>
                <a:gd name="T30" fmla="*/ 0 w 457"/>
                <a:gd name="T31" fmla="*/ 0 h 565"/>
                <a:gd name="T32" fmla="*/ 0 w 457"/>
                <a:gd name="T33" fmla="*/ 0 h 565"/>
                <a:gd name="T34" fmla="*/ 0 w 457"/>
                <a:gd name="T35" fmla="*/ 0 h 565"/>
                <a:gd name="T36" fmla="*/ 0 w 457"/>
                <a:gd name="T37" fmla="*/ 0 h 565"/>
                <a:gd name="T38" fmla="*/ 0 w 457"/>
                <a:gd name="T39" fmla="*/ 0 h 565"/>
                <a:gd name="T40" fmla="*/ 0 w 457"/>
                <a:gd name="T41" fmla="*/ 0 h 565"/>
                <a:gd name="T42" fmla="*/ 0 w 457"/>
                <a:gd name="T43" fmla="*/ 0 h 565"/>
                <a:gd name="T44" fmla="*/ 0 w 457"/>
                <a:gd name="T45" fmla="*/ 0 h 565"/>
                <a:gd name="T46" fmla="*/ 0 w 457"/>
                <a:gd name="T47" fmla="*/ 0 h 565"/>
                <a:gd name="T48" fmla="*/ 0 w 457"/>
                <a:gd name="T49" fmla="*/ 0 h 565"/>
                <a:gd name="T50" fmla="*/ 0 w 457"/>
                <a:gd name="T51" fmla="*/ 0 h 565"/>
                <a:gd name="T52" fmla="*/ 0 w 457"/>
                <a:gd name="T53" fmla="*/ 0 h 565"/>
                <a:gd name="T54" fmla="*/ 0 w 457"/>
                <a:gd name="T55" fmla="*/ 0 h 565"/>
                <a:gd name="T56" fmla="*/ 0 w 457"/>
                <a:gd name="T57" fmla="*/ 0 h 565"/>
                <a:gd name="T58" fmla="*/ 0 w 457"/>
                <a:gd name="T59" fmla="*/ 0 h 565"/>
                <a:gd name="T60" fmla="*/ 0 w 457"/>
                <a:gd name="T61" fmla="*/ 0 h 565"/>
                <a:gd name="T62" fmla="*/ 0 w 457"/>
                <a:gd name="T63" fmla="*/ 0 h 565"/>
                <a:gd name="T64" fmla="*/ 0 w 457"/>
                <a:gd name="T65" fmla="*/ 0 h 565"/>
                <a:gd name="T66" fmla="*/ 0 w 457"/>
                <a:gd name="T67" fmla="*/ 0 h 565"/>
                <a:gd name="T68" fmla="*/ 0 w 457"/>
                <a:gd name="T69" fmla="*/ 0 h 565"/>
                <a:gd name="T70" fmla="*/ 0 w 457"/>
                <a:gd name="T71" fmla="*/ 0 h 5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7"/>
                <a:gd name="T109" fmla="*/ 0 h 565"/>
                <a:gd name="T110" fmla="*/ 457 w 457"/>
                <a:gd name="T111" fmla="*/ 565 h 5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7" h="565">
                  <a:moveTo>
                    <a:pt x="8" y="422"/>
                  </a:moveTo>
                  <a:lnTo>
                    <a:pt x="13" y="416"/>
                  </a:lnTo>
                  <a:lnTo>
                    <a:pt x="24" y="401"/>
                  </a:lnTo>
                  <a:lnTo>
                    <a:pt x="40" y="377"/>
                  </a:lnTo>
                  <a:lnTo>
                    <a:pt x="59" y="345"/>
                  </a:lnTo>
                  <a:lnTo>
                    <a:pt x="75" y="304"/>
                  </a:lnTo>
                  <a:lnTo>
                    <a:pt x="88" y="259"/>
                  </a:lnTo>
                  <a:lnTo>
                    <a:pt x="95" y="209"/>
                  </a:lnTo>
                  <a:lnTo>
                    <a:pt x="93" y="153"/>
                  </a:lnTo>
                  <a:lnTo>
                    <a:pt x="90" y="127"/>
                  </a:lnTo>
                  <a:lnTo>
                    <a:pt x="87" y="103"/>
                  </a:lnTo>
                  <a:lnTo>
                    <a:pt x="87" y="83"/>
                  </a:lnTo>
                  <a:lnTo>
                    <a:pt x="88" y="64"/>
                  </a:lnTo>
                  <a:lnTo>
                    <a:pt x="91" y="50"/>
                  </a:lnTo>
                  <a:lnTo>
                    <a:pt x="95" y="37"/>
                  </a:lnTo>
                  <a:lnTo>
                    <a:pt x="102" y="26"/>
                  </a:lnTo>
                  <a:lnTo>
                    <a:pt x="110" y="17"/>
                  </a:lnTo>
                  <a:lnTo>
                    <a:pt x="121" y="11"/>
                  </a:lnTo>
                  <a:lnTo>
                    <a:pt x="135" y="6"/>
                  </a:lnTo>
                  <a:lnTo>
                    <a:pt x="151" y="2"/>
                  </a:lnTo>
                  <a:lnTo>
                    <a:pt x="169" y="1"/>
                  </a:lnTo>
                  <a:lnTo>
                    <a:pt x="190" y="0"/>
                  </a:lnTo>
                  <a:lnTo>
                    <a:pt x="214" y="0"/>
                  </a:lnTo>
                  <a:lnTo>
                    <a:pt x="242" y="1"/>
                  </a:lnTo>
                  <a:lnTo>
                    <a:pt x="273" y="2"/>
                  </a:lnTo>
                  <a:lnTo>
                    <a:pt x="304" y="5"/>
                  </a:lnTo>
                  <a:lnTo>
                    <a:pt x="333" y="8"/>
                  </a:lnTo>
                  <a:lnTo>
                    <a:pt x="358" y="13"/>
                  </a:lnTo>
                  <a:lnTo>
                    <a:pt x="381" y="18"/>
                  </a:lnTo>
                  <a:lnTo>
                    <a:pt x="402" y="26"/>
                  </a:lnTo>
                  <a:lnTo>
                    <a:pt x="419" y="37"/>
                  </a:lnTo>
                  <a:lnTo>
                    <a:pt x="433" y="50"/>
                  </a:lnTo>
                  <a:lnTo>
                    <a:pt x="443" y="64"/>
                  </a:lnTo>
                  <a:lnTo>
                    <a:pt x="451" y="82"/>
                  </a:lnTo>
                  <a:lnTo>
                    <a:pt x="456" y="103"/>
                  </a:lnTo>
                  <a:lnTo>
                    <a:pt x="457" y="126"/>
                  </a:lnTo>
                  <a:lnTo>
                    <a:pt x="455" y="152"/>
                  </a:lnTo>
                  <a:lnTo>
                    <a:pt x="449" y="182"/>
                  </a:lnTo>
                  <a:lnTo>
                    <a:pt x="440" y="217"/>
                  </a:lnTo>
                  <a:lnTo>
                    <a:pt x="427" y="255"/>
                  </a:lnTo>
                  <a:lnTo>
                    <a:pt x="410" y="296"/>
                  </a:lnTo>
                  <a:lnTo>
                    <a:pt x="391" y="338"/>
                  </a:lnTo>
                  <a:lnTo>
                    <a:pt x="375" y="376"/>
                  </a:lnTo>
                  <a:lnTo>
                    <a:pt x="359" y="408"/>
                  </a:lnTo>
                  <a:lnTo>
                    <a:pt x="344" y="437"/>
                  </a:lnTo>
                  <a:lnTo>
                    <a:pt x="330" y="462"/>
                  </a:lnTo>
                  <a:lnTo>
                    <a:pt x="316" y="484"/>
                  </a:lnTo>
                  <a:lnTo>
                    <a:pt x="304" y="502"/>
                  </a:lnTo>
                  <a:lnTo>
                    <a:pt x="290" y="519"/>
                  </a:lnTo>
                  <a:lnTo>
                    <a:pt x="276" y="531"/>
                  </a:lnTo>
                  <a:lnTo>
                    <a:pt x="263" y="542"/>
                  </a:lnTo>
                  <a:lnTo>
                    <a:pt x="249" y="550"/>
                  </a:lnTo>
                  <a:lnTo>
                    <a:pt x="234" y="555"/>
                  </a:lnTo>
                  <a:lnTo>
                    <a:pt x="219" y="560"/>
                  </a:lnTo>
                  <a:lnTo>
                    <a:pt x="201" y="562"/>
                  </a:lnTo>
                  <a:lnTo>
                    <a:pt x="183" y="565"/>
                  </a:lnTo>
                  <a:lnTo>
                    <a:pt x="163" y="565"/>
                  </a:lnTo>
                  <a:lnTo>
                    <a:pt x="143" y="563"/>
                  </a:lnTo>
                  <a:lnTo>
                    <a:pt x="124" y="560"/>
                  </a:lnTo>
                  <a:lnTo>
                    <a:pt x="106" y="555"/>
                  </a:lnTo>
                  <a:lnTo>
                    <a:pt x="87" y="549"/>
                  </a:lnTo>
                  <a:lnTo>
                    <a:pt x="71" y="539"/>
                  </a:lnTo>
                  <a:lnTo>
                    <a:pt x="56" y="530"/>
                  </a:lnTo>
                  <a:lnTo>
                    <a:pt x="44" y="520"/>
                  </a:lnTo>
                  <a:lnTo>
                    <a:pt x="31" y="508"/>
                  </a:lnTo>
                  <a:lnTo>
                    <a:pt x="21" y="497"/>
                  </a:lnTo>
                  <a:lnTo>
                    <a:pt x="13" y="485"/>
                  </a:lnTo>
                  <a:lnTo>
                    <a:pt x="6" y="474"/>
                  </a:lnTo>
                  <a:lnTo>
                    <a:pt x="2" y="462"/>
                  </a:lnTo>
                  <a:lnTo>
                    <a:pt x="0" y="451"/>
                  </a:lnTo>
                  <a:lnTo>
                    <a:pt x="0" y="440"/>
                  </a:lnTo>
                  <a:lnTo>
                    <a:pt x="2" y="430"/>
                  </a:lnTo>
                  <a:lnTo>
                    <a:pt x="8" y="42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53" name="Freeform 162"/>
            <p:cNvSpPr>
              <a:spLocks/>
            </p:cNvSpPr>
            <p:nvPr/>
          </p:nvSpPr>
          <p:spPr bwMode="auto">
            <a:xfrm>
              <a:off x="2899" y="2689"/>
              <a:ext cx="107" cy="137"/>
            </a:xfrm>
            <a:custGeom>
              <a:avLst/>
              <a:gdLst>
                <a:gd name="T0" fmla="*/ 0 w 429"/>
                <a:gd name="T1" fmla="*/ 0 h 547"/>
                <a:gd name="T2" fmla="*/ 0 w 429"/>
                <a:gd name="T3" fmla="*/ 0 h 547"/>
                <a:gd name="T4" fmla="*/ 0 w 429"/>
                <a:gd name="T5" fmla="*/ 0 h 547"/>
                <a:gd name="T6" fmla="*/ 0 w 429"/>
                <a:gd name="T7" fmla="*/ 0 h 547"/>
                <a:gd name="T8" fmla="*/ 0 w 429"/>
                <a:gd name="T9" fmla="*/ 0 h 547"/>
                <a:gd name="T10" fmla="*/ 0 w 429"/>
                <a:gd name="T11" fmla="*/ 0 h 547"/>
                <a:gd name="T12" fmla="*/ 0 w 429"/>
                <a:gd name="T13" fmla="*/ 0 h 547"/>
                <a:gd name="T14" fmla="*/ 0 w 429"/>
                <a:gd name="T15" fmla="*/ 0 h 547"/>
                <a:gd name="T16" fmla="*/ 0 w 429"/>
                <a:gd name="T17" fmla="*/ 0 h 547"/>
                <a:gd name="T18" fmla="*/ 0 w 429"/>
                <a:gd name="T19" fmla="*/ 0 h 547"/>
                <a:gd name="T20" fmla="*/ 0 w 429"/>
                <a:gd name="T21" fmla="*/ 0 h 547"/>
                <a:gd name="T22" fmla="*/ 0 w 429"/>
                <a:gd name="T23" fmla="*/ 0 h 547"/>
                <a:gd name="T24" fmla="*/ 0 w 429"/>
                <a:gd name="T25" fmla="*/ 0 h 547"/>
                <a:gd name="T26" fmla="*/ 0 w 429"/>
                <a:gd name="T27" fmla="*/ 0 h 547"/>
                <a:gd name="T28" fmla="*/ 0 w 429"/>
                <a:gd name="T29" fmla="*/ 0 h 547"/>
                <a:gd name="T30" fmla="*/ 0 w 429"/>
                <a:gd name="T31" fmla="*/ 0 h 547"/>
                <a:gd name="T32" fmla="*/ 0 w 429"/>
                <a:gd name="T33" fmla="*/ 0 h 547"/>
                <a:gd name="T34" fmla="*/ 0 w 429"/>
                <a:gd name="T35" fmla="*/ 0 h 547"/>
                <a:gd name="T36" fmla="*/ 0 w 429"/>
                <a:gd name="T37" fmla="*/ 0 h 547"/>
                <a:gd name="T38" fmla="*/ 0 w 429"/>
                <a:gd name="T39" fmla="*/ 0 h 547"/>
                <a:gd name="T40" fmla="*/ 0 w 429"/>
                <a:gd name="T41" fmla="*/ 0 h 547"/>
                <a:gd name="T42" fmla="*/ 0 w 429"/>
                <a:gd name="T43" fmla="*/ 0 h 547"/>
                <a:gd name="T44" fmla="*/ 0 w 429"/>
                <a:gd name="T45" fmla="*/ 0 h 547"/>
                <a:gd name="T46" fmla="*/ 0 w 429"/>
                <a:gd name="T47" fmla="*/ 0 h 547"/>
                <a:gd name="T48" fmla="*/ 0 w 429"/>
                <a:gd name="T49" fmla="*/ 0 h 547"/>
                <a:gd name="T50" fmla="*/ 0 w 429"/>
                <a:gd name="T51" fmla="*/ 0 h 547"/>
                <a:gd name="T52" fmla="*/ 0 w 429"/>
                <a:gd name="T53" fmla="*/ 0 h 547"/>
                <a:gd name="T54" fmla="*/ 0 w 429"/>
                <a:gd name="T55" fmla="*/ 0 h 547"/>
                <a:gd name="T56" fmla="*/ 0 w 429"/>
                <a:gd name="T57" fmla="*/ 0 h 547"/>
                <a:gd name="T58" fmla="*/ 0 w 429"/>
                <a:gd name="T59" fmla="*/ 0 h 547"/>
                <a:gd name="T60" fmla="*/ 0 w 429"/>
                <a:gd name="T61" fmla="*/ 0 h 547"/>
                <a:gd name="T62" fmla="*/ 0 w 429"/>
                <a:gd name="T63" fmla="*/ 0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9"/>
                <a:gd name="T97" fmla="*/ 0 h 547"/>
                <a:gd name="T98" fmla="*/ 429 w 429"/>
                <a:gd name="T99" fmla="*/ 547 h 5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9" h="547">
                  <a:moveTo>
                    <a:pt x="8" y="409"/>
                  </a:moveTo>
                  <a:lnTo>
                    <a:pt x="12" y="405"/>
                  </a:lnTo>
                  <a:lnTo>
                    <a:pt x="23" y="390"/>
                  </a:lnTo>
                  <a:lnTo>
                    <a:pt x="38" y="365"/>
                  </a:lnTo>
                  <a:lnTo>
                    <a:pt x="55" y="334"/>
                  </a:lnTo>
                  <a:lnTo>
                    <a:pt x="71" y="296"/>
                  </a:lnTo>
                  <a:lnTo>
                    <a:pt x="83" y="252"/>
                  </a:lnTo>
                  <a:lnTo>
                    <a:pt x="89" y="203"/>
                  </a:lnTo>
                  <a:lnTo>
                    <a:pt x="87" y="150"/>
                  </a:lnTo>
                  <a:lnTo>
                    <a:pt x="84" y="123"/>
                  </a:lnTo>
                  <a:lnTo>
                    <a:pt x="83" y="100"/>
                  </a:lnTo>
                  <a:lnTo>
                    <a:pt x="81" y="81"/>
                  </a:lnTo>
                  <a:lnTo>
                    <a:pt x="83" y="63"/>
                  </a:lnTo>
                  <a:lnTo>
                    <a:pt x="85" y="48"/>
                  </a:lnTo>
                  <a:lnTo>
                    <a:pt x="89" y="36"/>
                  </a:lnTo>
                  <a:lnTo>
                    <a:pt x="95" y="27"/>
                  </a:lnTo>
                  <a:lnTo>
                    <a:pt x="103" y="17"/>
                  </a:lnTo>
                  <a:lnTo>
                    <a:pt x="114" y="12"/>
                  </a:lnTo>
                  <a:lnTo>
                    <a:pt x="126" y="7"/>
                  </a:lnTo>
                  <a:lnTo>
                    <a:pt x="141" y="3"/>
                  </a:lnTo>
                  <a:lnTo>
                    <a:pt x="159" y="1"/>
                  </a:lnTo>
                  <a:lnTo>
                    <a:pt x="178" y="0"/>
                  </a:lnTo>
                  <a:lnTo>
                    <a:pt x="201" y="0"/>
                  </a:lnTo>
                  <a:lnTo>
                    <a:pt x="228" y="1"/>
                  </a:lnTo>
                  <a:lnTo>
                    <a:pt x="256" y="2"/>
                  </a:lnTo>
                  <a:lnTo>
                    <a:pt x="285" y="5"/>
                  </a:lnTo>
                  <a:lnTo>
                    <a:pt x="313" y="8"/>
                  </a:lnTo>
                  <a:lnTo>
                    <a:pt x="337" y="13"/>
                  </a:lnTo>
                  <a:lnTo>
                    <a:pt x="358" y="18"/>
                  </a:lnTo>
                  <a:lnTo>
                    <a:pt x="377" y="27"/>
                  </a:lnTo>
                  <a:lnTo>
                    <a:pt x="393" y="36"/>
                  </a:lnTo>
                  <a:lnTo>
                    <a:pt x="406" y="48"/>
                  </a:lnTo>
                  <a:lnTo>
                    <a:pt x="416" y="62"/>
                  </a:lnTo>
                  <a:lnTo>
                    <a:pt x="423" y="80"/>
                  </a:lnTo>
                  <a:lnTo>
                    <a:pt x="428" y="99"/>
                  </a:lnTo>
                  <a:lnTo>
                    <a:pt x="429" y="122"/>
                  </a:lnTo>
                  <a:lnTo>
                    <a:pt x="427" y="148"/>
                  </a:lnTo>
                  <a:lnTo>
                    <a:pt x="421" y="177"/>
                  </a:lnTo>
                  <a:lnTo>
                    <a:pt x="413" y="210"/>
                  </a:lnTo>
                  <a:lnTo>
                    <a:pt x="400" y="247"/>
                  </a:lnTo>
                  <a:lnTo>
                    <a:pt x="384" y="287"/>
                  </a:lnTo>
                  <a:lnTo>
                    <a:pt x="367" y="327"/>
                  </a:lnTo>
                  <a:lnTo>
                    <a:pt x="352" y="364"/>
                  </a:lnTo>
                  <a:lnTo>
                    <a:pt x="337" y="395"/>
                  </a:lnTo>
                  <a:lnTo>
                    <a:pt x="323" y="424"/>
                  </a:lnTo>
                  <a:lnTo>
                    <a:pt x="309" y="448"/>
                  </a:lnTo>
                  <a:lnTo>
                    <a:pt x="297" y="470"/>
                  </a:lnTo>
                  <a:lnTo>
                    <a:pt x="284" y="487"/>
                  </a:lnTo>
                  <a:lnTo>
                    <a:pt x="273" y="502"/>
                  </a:lnTo>
                  <a:lnTo>
                    <a:pt x="260" y="515"/>
                  </a:lnTo>
                  <a:lnTo>
                    <a:pt x="247" y="526"/>
                  </a:lnTo>
                  <a:lnTo>
                    <a:pt x="233" y="532"/>
                  </a:lnTo>
                  <a:lnTo>
                    <a:pt x="220" y="539"/>
                  </a:lnTo>
                  <a:lnTo>
                    <a:pt x="205" y="543"/>
                  </a:lnTo>
                  <a:lnTo>
                    <a:pt x="188" y="545"/>
                  </a:lnTo>
                  <a:lnTo>
                    <a:pt x="171" y="547"/>
                  </a:lnTo>
                  <a:lnTo>
                    <a:pt x="153" y="547"/>
                  </a:lnTo>
                  <a:lnTo>
                    <a:pt x="116" y="543"/>
                  </a:lnTo>
                  <a:lnTo>
                    <a:pt x="83" y="531"/>
                  </a:lnTo>
                  <a:lnTo>
                    <a:pt x="53" y="514"/>
                  </a:lnTo>
                  <a:lnTo>
                    <a:pt x="28" y="493"/>
                  </a:lnTo>
                  <a:lnTo>
                    <a:pt x="11" y="470"/>
                  </a:lnTo>
                  <a:lnTo>
                    <a:pt x="2" y="448"/>
                  </a:lnTo>
                  <a:lnTo>
                    <a:pt x="0" y="426"/>
                  </a:lnTo>
                  <a:lnTo>
                    <a:pt x="8" y="409"/>
                  </a:lnTo>
                  <a:close/>
                </a:path>
              </a:pathLst>
            </a:custGeom>
            <a:solidFill>
              <a:srgbClr val="FCEA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54" name="Freeform 163"/>
            <p:cNvSpPr>
              <a:spLocks/>
            </p:cNvSpPr>
            <p:nvPr/>
          </p:nvSpPr>
          <p:spPr bwMode="auto">
            <a:xfrm>
              <a:off x="2902" y="2692"/>
              <a:ext cx="101" cy="132"/>
            </a:xfrm>
            <a:custGeom>
              <a:avLst/>
              <a:gdLst>
                <a:gd name="T0" fmla="*/ 0 w 402"/>
                <a:gd name="T1" fmla="*/ 0 h 529"/>
                <a:gd name="T2" fmla="*/ 0 w 402"/>
                <a:gd name="T3" fmla="*/ 0 h 529"/>
                <a:gd name="T4" fmla="*/ 0 w 402"/>
                <a:gd name="T5" fmla="*/ 0 h 529"/>
                <a:gd name="T6" fmla="*/ 0 w 402"/>
                <a:gd name="T7" fmla="*/ 0 h 529"/>
                <a:gd name="T8" fmla="*/ 0 w 402"/>
                <a:gd name="T9" fmla="*/ 0 h 529"/>
                <a:gd name="T10" fmla="*/ 0 w 402"/>
                <a:gd name="T11" fmla="*/ 0 h 529"/>
                <a:gd name="T12" fmla="*/ 0 w 402"/>
                <a:gd name="T13" fmla="*/ 0 h 529"/>
                <a:gd name="T14" fmla="*/ 0 w 402"/>
                <a:gd name="T15" fmla="*/ 0 h 529"/>
                <a:gd name="T16" fmla="*/ 0 w 402"/>
                <a:gd name="T17" fmla="*/ 0 h 529"/>
                <a:gd name="T18" fmla="*/ 0 w 402"/>
                <a:gd name="T19" fmla="*/ 0 h 529"/>
                <a:gd name="T20" fmla="*/ 0 w 402"/>
                <a:gd name="T21" fmla="*/ 0 h 529"/>
                <a:gd name="T22" fmla="*/ 0 w 402"/>
                <a:gd name="T23" fmla="*/ 0 h 529"/>
                <a:gd name="T24" fmla="*/ 0 w 402"/>
                <a:gd name="T25" fmla="*/ 0 h 529"/>
                <a:gd name="T26" fmla="*/ 0 w 402"/>
                <a:gd name="T27" fmla="*/ 0 h 529"/>
                <a:gd name="T28" fmla="*/ 0 w 402"/>
                <a:gd name="T29" fmla="*/ 0 h 529"/>
                <a:gd name="T30" fmla="*/ 0 w 402"/>
                <a:gd name="T31" fmla="*/ 0 h 529"/>
                <a:gd name="T32" fmla="*/ 0 w 402"/>
                <a:gd name="T33" fmla="*/ 0 h 529"/>
                <a:gd name="T34" fmla="*/ 0 w 402"/>
                <a:gd name="T35" fmla="*/ 0 h 529"/>
                <a:gd name="T36" fmla="*/ 0 w 402"/>
                <a:gd name="T37" fmla="*/ 0 h 529"/>
                <a:gd name="T38" fmla="*/ 0 w 402"/>
                <a:gd name="T39" fmla="*/ 0 h 529"/>
                <a:gd name="T40" fmla="*/ 0 w 402"/>
                <a:gd name="T41" fmla="*/ 0 h 529"/>
                <a:gd name="T42" fmla="*/ 0 w 402"/>
                <a:gd name="T43" fmla="*/ 0 h 529"/>
                <a:gd name="T44" fmla="*/ 0 w 402"/>
                <a:gd name="T45" fmla="*/ 0 h 529"/>
                <a:gd name="T46" fmla="*/ 0 w 402"/>
                <a:gd name="T47" fmla="*/ 0 h 529"/>
                <a:gd name="T48" fmla="*/ 0 w 402"/>
                <a:gd name="T49" fmla="*/ 0 h 529"/>
                <a:gd name="T50" fmla="*/ 0 w 402"/>
                <a:gd name="T51" fmla="*/ 0 h 529"/>
                <a:gd name="T52" fmla="*/ 0 w 402"/>
                <a:gd name="T53" fmla="*/ 0 h 529"/>
                <a:gd name="T54" fmla="*/ 0 w 402"/>
                <a:gd name="T55" fmla="*/ 0 h 529"/>
                <a:gd name="T56" fmla="*/ 0 w 402"/>
                <a:gd name="T57" fmla="*/ 0 h 529"/>
                <a:gd name="T58" fmla="*/ 0 w 402"/>
                <a:gd name="T59" fmla="*/ 0 h 529"/>
                <a:gd name="T60" fmla="*/ 0 w 402"/>
                <a:gd name="T61" fmla="*/ 0 h 529"/>
                <a:gd name="T62" fmla="*/ 0 w 402"/>
                <a:gd name="T63" fmla="*/ 0 h 529"/>
                <a:gd name="T64" fmla="*/ 0 w 402"/>
                <a:gd name="T65" fmla="*/ 0 h 529"/>
                <a:gd name="T66" fmla="*/ 0 w 402"/>
                <a:gd name="T67" fmla="*/ 0 h 529"/>
                <a:gd name="T68" fmla="*/ 0 w 402"/>
                <a:gd name="T69" fmla="*/ 0 h 529"/>
                <a:gd name="T70" fmla="*/ 0 w 402"/>
                <a:gd name="T71" fmla="*/ 0 h 529"/>
                <a:gd name="T72" fmla="*/ 0 w 402"/>
                <a:gd name="T73" fmla="*/ 0 h 529"/>
                <a:gd name="T74" fmla="*/ 0 w 402"/>
                <a:gd name="T75" fmla="*/ 0 h 529"/>
                <a:gd name="T76" fmla="*/ 0 w 402"/>
                <a:gd name="T77" fmla="*/ 0 h 529"/>
                <a:gd name="T78" fmla="*/ 0 w 402"/>
                <a:gd name="T79" fmla="*/ 0 h 529"/>
                <a:gd name="T80" fmla="*/ 0 w 402"/>
                <a:gd name="T81" fmla="*/ 0 h 529"/>
                <a:gd name="T82" fmla="*/ 0 w 402"/>
                <a:gd name="T83" fmla="*/ 0 h 529"/>
                <a:gd name="T84" fmla="*/ 0 w 402"/>
                <a:gd name="T85" fmla="*/ 0 h 529"/>
                <a:gd name="T86" fmla="*/ 0 w 402"/>
                <a:gd name="T87" fmla="*/ 0 h 529"/>
                <a:gd name="T88" fmla="*/ 0 w 402"/>
                <a:gd name="T89" fmla="*/ 0 h 529"/>
                <a:gd name="T90" fmla="*/ 0 w 402"/>
                <a:gd name="T91" fmla="*/ 0 h 529"/>
                <a:gd name="T92" fmla="*/ 0 w 402"/>
                <a:gd name="T93" fmla="*/ 0 h 529"/>
                <a:gd name="T94" fmla="*/ 0 w 402"/>
                <a:gd name="T95" fmla="*/ 0 h 529"/>
                <a:gd name="T96" fmla="*/ 0 w 402"/>
                <a:gd name="T97" fmla="*/ 0 h 529"/>
                <a:gd name="T98" fmla="*/ 0 w 402"/>
                <a:gd name="T99" fmla="*/ 0 h 529"/>
                <a:gd name="T100" fmla="*/ 0 w 402"/>
                <a:gd name="T101" fmla="*/ 0 h 529"/>
                <a:gd name="T102" fmla="*/ 0 w 402"/>
                <a:gd name="T103" fmla="*/ 0 h 529"/>
                <a:gd name="T104" fmla="*/ 0 w 402"/>
                <a:gd name="T105" fmla="*/ 0 h 529"/>
                <a:gd name="T106" fmla="*/ 0 w 402"/>
                <a:gd name="T107" fmla="*/ 0 h 529"/>
                <a:gd name="T108" fmla="*/ 0 w 402"/>
                <a:gd name="T109" fmla="*/ 0 h 529"/>
                <a:gd name="T110" fmla="*/ 0 w 402"/>
                <a:gd name="T111" fmla="*/ 0 h 529"/>
                <a:gd name="T112" fmla="*/ 0 w 402"/>
                <a:gd name="T113" fmla="*/ 0 h 5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2"/>
                <a:gd name="T172" fmla="*/ 0 h 529"/>
                <a:gd name="T173" fmla="*/ 402 w 402"/>
                <a:gd name="T174" fmla="*/ 529 h 5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2" h="529">
                  <a:moveTo>
                    <a:pt x="7" y="396"/>
                  </a:moveTo>
                  <a:lnTo>
                    <a:pt x="11" y="391"/>
                  </a:lnTo>
                  <a:lnTo>
                    <a:pt x="21" y="376"/>
                  </a:lnTo>
                  <a:lnTo>
                    <a:pt x="36" y="353"/>
                  </a:lnTo>
                  <a:lnTo>
                    <a:pt x="52" y="323"/>
                  </a:lnTo>
                  <a:lnTo>
                    <a:pt x="66" y="286"/>
                  </a:lnTo>
                  <a:lnTo>
                    <a:pt x="79" y="243"/>
                  </a:lnTo>
                  <a:lnTo>
                    <a:pt x="85" y="196"/>
                  </a:lnTo>
                  <a:lnTo>
                    <a:pt x="82" y="144"/>
                  </a:lnTo>
                  <a:lnTo>
                    <a:pt x="78" y="97"/>
                  </a:lnTo>
                  <a:lnTo>
                    <a:pt x="78" y="61"/>
                  </a:lnTo>
                  <a:lnTo>
                    <a:pt x="85" y="35"/>
                  </a:lnTo>
                  <a:lnTo>
                    <a:pt x="97" y="18"/>
                  </a:lnTo>
                  <a:lnTo>
                    <a:pt x="118" y="6"/>
                  </a:lnTo>
                  <a:lnTo>
                    <a:pt x="149" y="1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68" y="5"/>
                  </a:lnTo>
                  <a:lnTo>
                    <a:pt x="293" y="7"/>
                  </a:lnTo>
                  <a:lnTo>
                    <a:pt x="316" y="12"/>
                  </a:lnTo>
                  <a:lnTo>
                    <a:pt x="335" y="18"/>
                  </a:lnTo>
                  <a:lnTo>
                    <a:pt x="354" y="26"/>
                  </a:lnTo>
                  <a:lnTo>
                    <a:pt x="369" y="35"/>
                  </a:lnTo>
                  <a:lnTo>
                    <a:pt x="380" y="46"/>
                  </a:lnTo>
                  <a:lnTo>
                    <a:pt x="391" y="60"/>
                  </a:lnTo>
                  <a:lnTo>
                    <a:pt x="398" y="77"/>
                  </a:lnTo>
                  <a:lnTo>
                    <a:pt x="401" y="96"/>
                  </a:lnTo>
                  <a:lnTo>
                    <a:pt x="402" y="118"/>
                  </a:lnTo>
                  <a:lnTo>
                    <a:pt x="400" y="143"/>
                  </a:lnTo>
                  <a:lnTo>
                    <a:pt x="395" y="172"/>
                  </a:lnTo>
                  <a:lnTo>
                    <a:pt x="387" y="203"/>
                  </a:lnTo>
                  <a:lnTo>
                    <a:pt x="376" y="239"/>
                  </a:lnTo>
                  <a:lnTo>
                    <a:pt x="361" y="278"/>
                  </a:lnTo>
                  <a:lnTo>
                    <a:pt x="345" y="317"/>
                  </a:lnTo>
                  <a:lnTo>
                    <a:pt x="330" y="352"/>
                  </a:lnTo>
                  <a:lnTo>
                    <a:pt x="316" y="383"/>
                  </a:lnTo>
                  <a:lnTo>
                    <a:pt x="303" y="411"/>
                  </a:lnTo>
                  <a:lnTo>
                    <a:pt x="291" y="434"/>
                  </a:lnTo>
                  <a:lnTo>
                    <a:pt x="279" y="454"/>
                  </a:lnTo>
                  <a:lnTo>
                    <a:pt x="266" y="472"/>
                  </a:lnTo>
                  <a:lnTo>
                    <a:pt x="255" y="487"/>
                  </a:lnTo>
                  <a:lnTo>
                    <a:pt x="243" y="498"/>
                  </a:lnTo>
                  <a:lnTo>
                    <a:pt x="232" y="507"/>
                  </a:lnTo>
                  <a:lnTo>
                    <a:pt x="219" y="515"/>
                  </a:lnTo>
                  <a:lnTo>
                    <a:pt x="207" y="521"/>
                  </a:lnTo>
                  <a:lnTo>
                    <a:pt x="193" y="525"/>
                  </a:lnTo>
                  <a:lnTo>
                    <a:pt x="178" y="527"/>
                  </a:lnTo>
                  <a:lnTo>
                    <a:pt x="162" y="529"/>
                  </a:lnTo>
                  <a:lnTo>
                    <a:pt x="144" y="529"/>
                  </a:lnTo>
                  <a:lnTo>
                    <a:pt x="110" y="525"/>
                  </a:lnTo>
                  <a:lnTo>
                    <a:pt x="78" y="514"/>
                  </a:lnTo>
                  <a:lnTo>
                    <a:pt x="50" y="497"/>
                  </a:lnTo>
                  <a:lnTo>
                    <a:pt x="28" y="477"/>
                  </a:lnTo>
                  <a:lnTo>
                    <a:pt x="11" y="455"/>
                  </a:lnTo>
                  <a:lnTo>
                    <a:pt x="2" y="432"/>
                  </a:lnTo>
                  <a:lnTo>
                    <a:pt x="0" y="413"/>
                  </a:lnTo>
                  <a:lnTo>
                    <a:pt x="7" y="396"/>
                  </a:lnTo>
                  <a:close/>
                </a:path>
              </a:pathLst>
            </a:custGeom>
            <a:solidFill>
              <a:srgbClr val="FCE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55" name="Freeform 164"/>
            <p:cNvSpPr>
              <a:spLocks/>
            </p:cNvSpPr>
            <p:nvPr/>
          </p:nvSpPr>
          <p:spPr bwMode="auto">
            <a:xfrm>
              <a:off x="2906" y="2694"/>
              <a:ext cx="93" cy="127"/>
            </a:xfrm>
            <a:custGeom>
              <a:avLst/>
              <a:gdLst>
                <a:gd name="T0" fmla="*/ 0 w 374"/>
                <a:gd name="T1" fmla="*/ 0 h 509"/>
                <a:gd name="T2" fmla="*/ 0 w 374"/>
                <a:gd name="T3" fmla="*/ 0 h 509"/>
                <a:gd name="T4" fmla="*/ 0 w 374"/>
                <a:gd name="T5" fmla="*/ 0 h 509"/>
                <a:gd name="T6" fmla="*/ 0 w 374"/>
                <a:gd name="T7" fmla="*/ 0 h 509"/>
                <a:gd name="T8" fmla="*/ 0 w 374"/>
                <a:gd name="T9" fmla="*/ 0 h 509"/>
                <a:gd name="T10" fmla="*/ 0 w 374"/>
                <a:gd name="T11" fmla="*/ 0 h 509"/>
                <a:gd name="T12" fmla="*/ 0 w 374"/>
                <a:gd name="T13" fmla="*/ 0 h 509"/>
                <a:gd name="T14" fmla="*/ 0 w 374"/>
                <a:gd name="T15" fmla="*/ 0 h 509"/>
                <a:gd name="T16" fmla="*/ 0 w 374"/>
                <a:gd name="T17" fmla="*/ 0 h 509"/>
                <a:gd name="T18" fmla="*/ 0 w 374"/>
                <a:gd name="T19" fmla="*/ 0 h 509"/>
                <a:gd name="T20" fmla="*/ 0 w 374"/>
                <a:gd name="T21" fmla="*/ 0 h 509"/>
                <a:gd name="T22" fmla="*/ 0 w 374"/>
                <a:gd name="T23" fmla="*/ 0 h 509"/>
                <a:gd name="T24" fmla="*/ 0 w 374"/>
                <a:gd name="T25" fmla="*/ 0 h 509"/>
                <a:gd name="T26" fmla="*/ 0 w 374"/>
                <a:gd name="T27" fmla="*/ 0 h 509"/>
                <a:gd name="T28" fmla="*/ 0 w 374"/>
                <a:gd name="T29" fmla="*/ 0 h 509"/>
                <a:gd name="T30" fmla="*/ 0 w 374"/>
                <a:gd name="T31" fmla="*/ 0 h 509"/>
                <a:gd name="T32" fmla="*/ 0 w 374"/>
                <a:gd name="T33" fmla="*/ 0 h 509"/>
                <a:gd name="T34" fmla="*/ 0 w 374"/>
                <a:gd name="T35" fmla="*/ 0 h 509"/>
                <a:gd name="T36" fmla="*/ 0 w 374"/>
                <a:gd name="T37" fmla="*/ 0 h 509"/>
                <a:gd name="T38" fmla="*/ 0 w 374"/>
                <a:gd name="T39" fmla="*/ 0 h 509"/>
                <a:gd name="T40" fmla="*/ 0 w 374"/>
                <a:gd name="T41" fmla="*/ 0 h 509"/>
                <a:gd name="T42" fmla="*/ 0 w 374"/>
                <a:gd name="T43" fmla="*/ 0 h 509"/>
                <a:gd name="T44" fmla="*/ 0 w 374"/>
                <a:gd name="T45" fmla="*/ 0 h 509"/>
                <a:gd name="T46" fmla="*/ 0 w 374"/>
                <a:gd name="T47" fmla="*/ 0 h 509"/>
                <a:gd name="T48" fmla="*/ 0 w 374"/>
                <a:gd name="T49" fmla="*/ 0 h 509"/>
                <a:gd name="T50" fmla="*/ 0 w 374"/>
                <a:gd name="T51" fmla="*/ 0 h 509"/>
                <a:gd name="T52" fmla="*/ 0 w 374"/>
                <a:gd name="T53" fmla="*/ 0 h 509"/>
                <a:gd name="T54" fmla="*/ 0 w 374"/>
                <a:gd name="T55" fmla="*/ 0 h 509"/>
                <a:gd name="T56" fmla="*/ 0 w 374"/>
                <a:gd name="T57" fmla="*/ 0 h 509"/>
                <a:gd name="T58" fmla="*/ 0 w 374"/>
                <a:gd name="T59" fmla="*/ 0 h 509"/>
                <a:gd name="T60" fmla="*/ 0 w 374"/>
                <a:gd name="T61" fmla="*/ 0 h 509"/>
                <a:gd name="T62" fmla="*/ 0 w 374"/>
                <a:gd name="T63" fmla="*/ 0 h 509"/>
                <a:gd name="T64" fmla="*/ 0 w 374"/>
                <a:gd name="T65" fmla="*/ 0 h 509"/>
                <a:gd name="T66" fmla="*/ 0 w 374"/>
                <a:gd name="T67" fmla="*/ 0 h 509"/>
                <a:gd name="T68" fmla="*/ 0 w 374"/>
                <a:gd name="T69" fmla="*/ 0 h 509"/>
                <a:gd name="T70" fmla="*/ 0 w 374"/>
                <a:gd name="T71" fmla="*/ 0 h 509"/>
                <a:gd name="T72" fmla="*/ 0 w 374"/>
                <a:gd name="T73" fmla="*/ 0 h 509"/>
                <a:gd name="T74" fmla="*/ 0 w 374"/>
                <a:gd name="T75" fmla="*/ 0 h 509"/>
                <a:gd name="T76" fmla="*/ 0 w 374"/>
                <a:gd name="T77" fmla="*/ 0 h 509"/>
                <a:gd name="T78" fmla="*/ 0 w 374"/>
                <a:gd name="T79" fmla="*/ 0 h 509"/>
                <a:gd name="T80" fmla="*/ 0 w 374"/>
                <a:gd name="T81" fmla="*/ 0 h 509"/>
                <a:gd name="T82" fmla="*/ 0 w 374"/>
                <a:gd name="T83" fmla="*/ 0 h 509"/>
                <a:gd name="T84" fmla="*/ 0 w 374"/>
                <a:gd name="T85" fmla="*/ 0 h 509"/>
                <a:gd name="T86" fmla="*/ 0 w 374"/>
                <a:gd name="T87" fmla="*/ 0 h 509"/>
                <a:gd name="T88" fmla="*/ 0 w 374"/>
                <a:gd name="T89" fmla="*/ 0 h 509"/>
                <a:gd name="T90" fmla="*/ 0 w 374"/>
                <a:gd name="T91" fmla="*/ 0 h 509"/>
                <a:gd name="T92" fmla="*/ 0 w 374"/>
                <a:gd name="T93" fmla="*/ 0 h 509"/>
                <a:gd name="T94" fmla="*/ 0 w 374"/>
                <a:gd name="T95" fmla="*/ 0 h 509"/>
                <a:gd name="T96" fmla="*/ 0 w 374"/>
                <a:gd name="T97" fmla="*/ 0 h 509"/>
                <a:gd name="T98" fmla="*/ 0 w 374"/>
                <a:gd name="T99" fmla="*/ 0 h 509"/>
                <a:gd name="T100" fmla="*/ 0 w 374"/>
                <a:gd name="T101" fmla="*/ 0 h 509"/>
                <a:gd name="T102" fmla="*/ 0 w 374"/>
                <a:gd name="T103" fmla="*/ 0 h 509"/>
                <a:gd name="T104" fmla="*/ 0 w 374"/>
                <a:gd name="T105" fmla="*/ 0 h 509"/>
                <a:gd name="T106" fmla="*/ 0 w 374"/>
                <a:gd name="T107" fmla="*/ 0 h 509"/>
                <a:gd name="T108" fmla="*/ 0 w 374"/>
                <a:gd name="T109" fmla="*/ 0 h 509"/>
                <a:gd name="T110" fmla="*/ 0 w 374"/>
                <a:gd name="T111" fmla="*/ 0 h 509"/>
                <a:gd name="T112" fmla="*/ 0 w 374"/>
                <a:gd name="T113" fmla="*/ 0 h 5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4"/>
                <a:gd name="T172" fmla="*/ 0 h 509"/>
                <a:gd name="T173" fmla="*/ 374 w 374"/>
                <a:gd name="T174" fmla="*/ 509 h 50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4" h="509">
                  <a:moveTo>
                    <a:pt x="7" y="380"/>
                  </a:moveTo>
                  <a:lnTo>
                    <a:pt x="11" y="375"/>
                  </a:lnTo>
                  <a:lnTo>
                    <a:pt x="20" y="361"/>
                  </a:lnTo>
                  <a:lnTo>
                    <a:pt x="34" y="340"/>
                  </a:lnTo>
                  <a:lnTo>
                    <a:pt x="49" y="310"/>
                  </a:lnTo>
                  <a:lnTo>
                    <a:pt x="62" y="274"/>
                  </a:lnTo>
                  <a:lnTo>
                    <a:pt x="73" y="234"/>
                  </a:lnTo>
                  <a:lnTo>
                    <a:pt x="79" y="187"/>
                  </a:lnTo>
                  <a:lnTo>
                    <a:pt x="76" y="138"/>
                  </a:lnTo>
                  <a:lnTo>
                    <a:pt x="72" y="92"/>
                  </a:lnTo>
                  <a:lnTo>
                    <a:pt x="72" y="57"/>
                  </a:lnTo>
                  <a:lnTo>
                    <a:pt x="77" y="32"/>
                  </a:lnTo>
                  <a:lnTo>
                    <a:pt x="90" y="16"/>
                  </a:lnTo>
                  <a:lnTo>
                    <a:pt x="110" y="5"/>
                  </a:lnTo>
                  <a:lnTo>
                    <a:pt x="138" y="0"/>
                  </a:lnTo>
                  <a:lnTo>
                    <a:pt x="176" y="0"/>
                  </a:lnTo>
                  <a:lnTo>
                    <a:pt x="224" y="1"/>
                  </a:lnTo>
                  <a:lnTo>
                    <a:pt x="249" y="3"/>
                  </a:lnTo>
                  <a:lnTo>
                    <a:pt x="272" y="5"/>
                  </a:lnTo>
                  <a:lnTo>
                    <a:pt x="294" y="10"/>
                  </a:lnTo>
                  <a:lnTo>
                    <a:pt x="312" y="16"/>
                  </a:lnTo>
                  <a:lnTo>
                    <a:pt x="330" y="23"/>
                  </a:lnTo>
                  <a:lnTo>
                    <a:pt x="343" y="32"/>
                  </a:lnTo>
                  <a:lnTo>
                    <a:pt x="355" y="43"/>
                  </a:lnTo>
                  <a:lnTo>
                    <a:pt x="364" y="57"/>
                  </a:lnTo>
                  <a:lnTo>
                    <a:pt x="370" y="72"/>
                  </a:lnTo>
                  <a:lnTo>
                    <a:pt x="373" y="91"/>
                  </a:lnTo>
                  <a:lnTo>
                    <a:pt x="374" y="113"/>
                  </a:lnTo>
                  <a:lnTo>
                    <a:pt x="373" y="136"/>
                  </a:lnTo>
                  <a:lnTo>
                    <a:pt x="368" y="163"/>
                  </a:lnTo>
                  <a:lnTo>
                    <a:pt x="361" y="194"/>
                  </a:lnTo>
                  <a:lnTo>
                    <a:pt x="349" y="228"/>
                  </a:lnTo>
                  <a:lnTo>
                    <a:pt x="335" y="266"/>
                  </a:lnTo>
                  <a:lnTo>
                    <a:pt x="320" y="304"/>
                  </a:lnTo>
                  <a:lnTo>
                    <a:pt x="307" y="337"/>
                  </a:lnTo>
                  <a:lnTo>
                    <a:pt x="294" y="367"/>
                  </a:lnTo>
                  <a:lnTo>
                    <a:pt x="282" y="394"/>
                  </a:lnTo>
                  <a:lnTo>
                    <a:pt x="271" y="417"/>
                  </a:lnTo>
                  <a:lnTo>
                    <a:pt x="259" y="436"/>
                  </a:lnTo>
                  <a:lnTo>
                    <a:pt x="249" y="454"/>
                  </a:lnTo>
                  <a:lnTo>
                    <a:pt x="237" y="467"/>
                  </a:lnTo>
                  <a:lnTo>
                    <a:pt x="227" y="479"/>
                  </a:lnTo>
                  <a:lnTo>
                    <a:pt x="216" y="488"/>
                  </a:lnTo>
                  <a:lnTo>
                    <a:pt x="204" y="495"/>
                  </a:lnTo>
                  <a:lnTo>
                    <a:pt x="191" y="501"/>
                  </a:lnTo>
                  <a:lnTo>
                    <a:pt x="179" y="504"/>
                  </a:lnTo>
                  <a:lnTo>
                    <a:pt x="165" y="508"/>
                  </a:lnTo>
                  <a:lnTo>
                    <a:pt x="150" y="509"/>
                  </a:lnTo>
                  <a:lnTo>
                    <a:pt x="134" y="509"/>
                  </a:lnTo>
                  <a:lnTo>
                    <a:pt x="102" y="506"/>
                  </a:lnTo>
                  <a:lnTo>
                    <a:pt x="72" y="494"/>
                  </a:lnTo>
                  <a:lnTo>
                    <a:pt x="46" y="478"/>
                  </a:lnTo>
                  <a:lnTo>
                    <a:pt x="26" y="458"/>
                  </a:lnTo>
                  <a:lnTo>
                    <a:pt x="11" y="438"/>
                  </a:lnTo>
                  <a:lnTo>
                    <a:pt x="1" y="416"/>
                  </a:lnTo>
                  <a:lnTo>
                    <a:pt x="0" y="396"/>
                  </a:lnTo>
                  <a:lnTo>
                    <a:pt x="7" y="380"/>
                  </a:lnTo>
                  <a:close/>
                </a:path>
              </a:pathLst>
            </a:custGeom>
            <a:solidFill>
              <a:srgbClr val="FCDB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56" name="Freeform 165"/>
            <p:cNvSpPr>
              <a:spLocks/>
            </p:cNvSpPr>
            <p:nvPr/>
          </p:nvSpPr>
          <p:spPr bwMode="auto">
            <a:xfrm>
              <a:off x="2909" y="2696"/>
              <a:ext cx="87" cy="123"/>
            </a:xfrm>
            <a:custGeom>
              <a:avLst/>
              <a:gdLst>
                <a:gd name="T0" fmla="*/ 0 w 347"/>
                <a:gd name="T1" fmla="*/ 0 h 492"/>
                <a:gd name="T2" fmla="*/ 0 w 347"/>
                <a:gd name="T3" fmla="*/ 0 h 492"/>
                <a:gd name="T4" fmla="*/ 0 w 347"/>
                <a:gd name="T5" fmla="*/ 0 h 492"/>
                <a:gd name="T6" fmla="*/ 0 w 347"/>
                <a:gd name="T7" fmla="*/ 0 h 492"/>
                <a:gd name="T8" fmla="*/ 0 w 347"/>
                <a:gd name="T9" fmla="*/ 0 h 492"/>
                <a:gd name="T10" fmla="*/ 0 w 347"/>
                <a:gd name="T11" fmla="*/ 0 h 492"/>
                <a:gd name="T12" fmla="*/ 0 w 347"/>
                <a:gd name="T13" fmla="*/ 0 h 492"/>
                <a:gd name="T14" fmla="*/ 0 w 347"/>
                <a:gd name="T15" fmla="*/ 0 h 492"/>
                <a:gd name="T16" fmla="*/ 0 w 347"/>
                <a:gd name="T17" fmla="*/ 0 h 492"/>
                <a:gd name="T18" fmla="*/ 0 w 347"/>
                <a:gd name="T19" fmla="*/ 0 h 492"/>
                <a:gd name="T20" fmla="*/ 0 w 347"/>
                <a:gd name="T21" fmla="*/ 0 h 492"/>
                <a:gd name="T22" fmla="*/ 0 w 347"/>
                <a:gd name="T23" fmla="*/ 0 h 492"/>
                <a:gd name="T24" fmla="*/ 0 w 347"/>
                <a:gd name="T25" fmla="*/ 0 h 492"/>
                <a:gd name="T26" fmla="*/ 0 w 347"/>
                <a:gd name="T27" fmla="*/ 0 h 492"/>
                <a:gd name="T28" fmla="*/ 0 w 347"/>
                <a:gd name="T29" fmla="*/ 0 h 492"/>
                <a:gd name="T30" fmla="*/ 0 w 347"/>
                <a:gd name="T31" fmla="*/ 0 h 492"/>
                <a:gd name="T32" fmla="*/ 0 w 347"/>
                <a:gd name="T33" fmla="*/ 0 h 492"/>
                <a:gd name="T34" fmla="*/ 0 w 347"/>
                <a:gd name="T35" fmla="*/ 0 h 492"/>
                <a:gd name="T36" fmla="*/ 0 w 347"/>
                <a:gd name="T37" fmla="*/ 0 h 492"/>
                <a:gd name="T38" fmla="*/ 0 w 347"/>
                <a:gd name="T39" fmla="*/ 0 h 492"/>
                <a:gd name="T40" fmla="*/ 0 w 347"/>
                <a:gd name="T41" fmla="*/ 0 h 492"/>
                <a:gd name="T42" fmla="*/ 0 w 347"/>
                <a:gd name="T43" fmla="*/ 0 h 492"/>
                <a:gd name="T44" fmla="*/ 0 w 347"/>
                <a:gd name="T45" fmla="*/ 0 h 492"/>
                <a:gd name="T46" fmla="*/ 0 w 347"/>
                <a:gd name="T47" fmla="*/ 0 h 492"/>
                <a:gd name="T48" fmla="*/ 0 w 347"/>
                <a:gd name="T49" fmla="*/ 0 h 492"/>
                <a:gd name="T50" fmla="*/ 0 w 347"/>
                <a:gd name="T51" fmla="*/ 0 h 492"/>
                <a:gd name="T52" fmla="*/ 0 w 347"/>
                <a:gd name="T53" fmla="*/ 0 h 492"/>
                <a:gd name="T54" fmla="*/ 0 w 347"/>
                <a:gd name="T55" fmla="*/ 0 h 492"/>
                <a:gd name="T56" fmla="*/ 0 w 347"/>
                <a:gd name="T57" fmla="*/ 0 h 492"/>
                <a:gd name="T58" fmla="*/ 0 w 347"/>
                <a:gd name="T59" fmla="*/ 0 h 492"/>
                <a:gd name="T60" fmla="*/ 0 w 347"/>
                <a:gd name="T61" fmla="*/ 0 h 492"/>
                <a:gd name="T62" fmla="*/ 0 w 347"/>
                <a:gd name="T63" fmla="*/ 0 h 492"/>
                <a:gd name="T64" fmla="*/ 0 w 347"/>
                <a:gd name="T65" fmla="*/ 0 h 492"/>
                <a:gd name="T66" fmla="*/ 0 w 347"/>
                <a:gd name="T67" fmla="*/ 0 h 492"/>
                <a:gd name="T68" fmla="*/ 0 w 347"/>
                <a:gd name="T69" fmla="*/ 0 h 492"/>
                <a:gd name="T70" fmla="*/ 0 w 347"/>
                <a:gd name="T71" fmla="*/ 0 h 492"/>
                <a:gd name="T72" fmla="*/ 0 w 347"/>
                <a:gd name="T73" fmla="*/ 0 h 492"/>
                <a:gd name="T74" fmla="*/ 0 w 347"/>
                <a:gd name="T75" fmla="*/ 0 h 492"/>
                <a:gd name="T76" fmla="*/ 0 w 347"/>
                <a:gd name="T77" fmla="*/ 0 h 492"/>
                <a:gd name="T78" fmla="*/ 0 w 347"/>
                <a:gd name="T79" fmla="*/ 0 h 492"/>
                <a:gd name="T80" fmla="*/ 0 w 347"/>
                <a:gd name="T81" fmla="*/ 0 h 492"/>
                <a:gd name="T82" fmla="*/ 0 w 347"/>
                <a:gd name="T83" fmla="*/ 0 h 492"/>
                <a:gd name="T84" fmla="*/ 0 w 347"/>
                <a:gd name="T85" fmla="*/ 0 h 492"/>
                <a:gd name="T86" fmla="*/ 0 w 347"/>
                <a:gd name="T87" fmla="*/ 0 h 492"/>
                <a:gd name="T88" fmla="*/ 0 w 347"/>
                <a:gd name="T89" fmla="*/ 0 h 492"/>
                <a:gd name="T90" fmla="*/ 0 w 347"/>
                <a:gd name="T91" fmla="*/ 0 h 492"/>
                <a:gd name="T92" fmla="*/ 0 w 347"/>
                <a:gd name="T93" fmla="*/ 0 h 492"/>
                <a:gd name="T94" fmla="*/ 0 w 347"/>
                <a:gd name="T95" fmla="*/ 0 h 492"/>
                <a:gd name="T96" fmla="*/ 0 w 347"/>
                <a:gd name="T97" fmla="*/ 0 h 4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7"/>
                <a:gd name="T148" fmla="*/ 0 h 492"/>
                <a:gd name="T149" fmla="*/ 347 w 347"/>
                <a:gd name="T150" fmla="*/ 492 h 4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7" h="492">
                  <a:moveTo>
                    <a:pt x="6" y="367"/>
                  </a:moveTo>
                  <a:lnTo>
                    <a:pt x="9" y="363"/>
                  </a:lnTo>
                  <a:lnTo>
                    <a:pt x="19" y="349"/>
                  </a:lnTo>
                  <a:lnTo>
                    <a:pt x="30" y="328"/>
                  </a:lnTo>
                  <a:lnTo>
                    <a:pt x="44" y="300"/>
                  </a:lnTo>
                  <a:lnTo>
                    <a:pt x="57" y="266"/>
                  </a:lnTo>
                  <a:lnTo>
                    <a:pt x="67" y="226"/>
                  </a:lnTo>
                  <a:lnTo>
                    <a:pt x="73" y="182"/>
                  </a:lnTo>
                  <a:lnTo>
                    <a:pt x="70" y="133"/>
                  </a:lnTo>
                  <a:lnTo>
                    <a:pt x="66" y="90"/>
                  </a:lnTo>
                  <a:lnTo>
                    <a:pt x="67" y="56"/>
                  </a:lnTo>
                  <a:lnTo>
                    <a:pt x="71" y="32"/>
                  </a:lnTo>
                  <a:lnTo>
                    <a:pt x="83" y="16"/>
                  </a:lnTo>
                  <a:lnTo>
                    <a:pt x="101" y="5"/>
                  </a:lnTo>
                  <a:lnTo>
                    <a:pt x="128" y="1"/>
                  </a:lnTo>
                  <a:lnTo>
                    <a:pt x="162" y="0"/>
                  </a:lnTo>
                  <a:lnTo>
                    <a:pt x="207" y="2"/>
                  </a:lnTo>
                  <a:lnTo>
                    <a:pt x="252" y="7"/>
                  </a:lnTo>
                  <a:lnTo>
                    <a:pt x="289" y="16"/>
                  </a:lnTo>
                  <a:lnTo>
                    <a:pt x="318" y="32"/>
                  </a:lnTo>
                  <a:lnTo>
                    <a:pt x="337" y="55"/>
                  </a:lnTo>
                  <a:lnTo>
                    <a:pt x="347" y="88"/>
                  </a:lnTo>
                  <a:lnTo>
                    <a:pt x="345" y="132"/>
                  </a:lnTo>
                  <a:lnTo>
                    <a:pt x="334" y="189"/>
                  </a:lnTo>
                  <a:lnTo>
                    <a:pt x="311" y="258"/>
                  </a:lnTo>
                  <a:lnTo>
                    <a:pt x="297" y="295"/>
                  </a:lnTo>
                  <a:lnTo>
                    <a:pt x="284" y="327"/>
                  </a:lnTo>
                  <a:lnTo>
                    <a:pt x="273" y="356"/>
                  </a:lnTo>
                  <a:lnTo>
                    <a:pt x="261" y="381"/>
                  </a:lnTo>
                  <a:lnTo>
                    <a:pt x="251" y="403"/>
                  </a:lnTo>
                  <a:lnTo>
                    <a:pt x="241" y="421"/>
                  </a:lnTo>
                  <a:lnTo>
                    <a:pt x="230" y="438"/>
                  </a:lnTo>
                  <a:lnTo>
                    <a:pt x="220" y="451"/>
                  </a:lnTo>
                  <a:lnTo>
                    <a:pt x="210" y="463"/>
                  </a:lnTo>
                  <a:lnTo>
                    <a:pt x="199" y="472"/>
                  </a:lnTo>
                  <a:lnTo>
                    <a:pt x="189" y="479"/>
                  </a:lnTo>
                  <a:lnTo>
                    <a:pt x="177" y="484"/>
                  </a:lnTo>
                  <a:lnTo>
                    <a:pt x="165" y="488"/>
                  </a:lnTo>
                  <a:lnTo>
                    <a:pt x="152" y="491"/>
                  </a:lnTo>
                  <a:lnTo>
                    <a:pt x="138" y="492"/>
                  </a:lnTo>
                  <a:lnTo>
                    <a:pt x="123" y="492"/>
                  </a:lnTo>
                  <a:lnTo>
                    <a:pt x="93" y="488"/>
                  </a:lnTo>
                  <a:lnTo>
                    <a:pt x="66" y="478"/>
                  </a:lnTo>
                  <a:lnTo>
                    <a:pt x="43" y="462"/>
                  </a:lnTo>
                  <a:lnTo>
                    <a:pt x="23" y="443"/>
                  </a:lnTo>
                  <a:lnTo>
                    <a:pt x="9" y="423"/>
                  </a:lnTo>
                  <a:lnTo>
                    <a:pt x="1" y="402"/>
                  </a:lnTo>
                  <a:lnTo>
                    <a:pt x="0" y="383"/>
                  </a:lnTo>
                  <a:lnTo>
                    <a:pt x="6" y="367"/>
                  </a:lnTo>
                  <a:close/>
                </a:path>
              </a:pathLst>
            </a:custGeom>
            <a:solidFill>
              <a:srgbClr val="F9D3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57" name="Freeform 166"/>
            <p:cNvSpPr>
              <a:spLocks/>
            </p:cNvSpPr>
            <p:nvPr/>
          </p:nvSpPr>
          <p:spPr bwMode="auto">
            <a:xfrm>
              <a:off x="2912" y="2698"/>
              <a:ext cx="80" cy="119"/>
            </a:xfrm>
            <a:custGeom>
              <a:avLst/>
              <a:gdLst>
                <a:gd name="T0" fmla="*/ 0 w 319"/>
                <a:gd name="T1" fmla="*/ 0 h 474"/>
                <a:gd name="T2" fmla="*/ 0 w 319"/>
                <a:gd name="T3" fmla="*/ 0 h 474"/>
                <a:gd name="T4" fmla="*/ 0 w 319"/>
                <a:gd name="T5" fmla="*/ 0 h 474"/>
                <a:gd name="T6" fmla="*/ 0 w 319"/>
                <a:gd name="T7" fmla="*/ 0 h 474"/>
                <a:gd name="T8" fmla="*/ 0 w 319"/>
                <a:gd name="T9" fmla="*/ 0 h 474"/>
                <a:gd name="T10" fmla="*/ 0 w 319"/>
                <a:gd name="T11" fmla="*/ 0 h 474"/>
                <a:gd name="T12" fmla="*/ 0 w 319"/>
                <a:gd name="T13" fmla="*/ 0 h 474"/>
                <a:gd name="T14" fmla="*/ 0 w 319"/>
                <a:gd name="T15" fmla="*/ 0 h 474"/>
                <a:gd name="T16" fmla="*/ 0 w 319"/>
                <a:gd name="T17" fmla="*/ 0 h 474"/>
                <a:gd name="T18" fmla="*/ 0 w 319"/>
                <a:gd name="T19" fmla="*/ 0 h 474"/>
                <a:gd name="T20" fmla="*/ 0 w 319"/>
                <a:gd name="T21" fmla="*/ 0 h 474"/>
                <a:gd name="T22" fmla="*/ 0 w 319"/>
                <a:gd name="T23" fmla="*/ 0 h 474"/>
                <a:gd name="T24" fmla="*/ 0 w 319"/>
                <a:gd name="T25" fmla="*/ 0 h 474"/>
                <a:gd name="T26" fmla="*/ 0 w 319"/>
                <a:gd name="T27" fmla="*/ 0 h 474"/>
                <a:gd name="T28" fmla="*/ 0 w 319"/>
                <a:gd name="T29" fmla="*/ 0 h 474"/>
                <a:gd name="T30" fmla="*/ 0 w 319"/>
                <a:gd name="T31" fmla="*/ 0 h 474"/>
                <a:gd name="T32" fmla="*/ 0 w 319"/>
                <a:gd name="T33" fmla="*/ 0 h 474"/>
                <a:gd name="T34" fmla="*/ 0 w 319"/>
                <a:gd name="T35" fmla="*/ 0 h 474"/>
                <a:gd name="T36" fmla="*/ 0 w 319"/>
                <a:gd name="T37" fmla="*/ 0 h 474"/>
                <a:gd name="T38" fmla="*/ 0 w 319"/>
                <a:gd name="T39" fmla="*/ 0 h 474"/>
                <a:gd name="T40" fmla="*/ 0 w 319"/>
                <a:gd name="T41" fmla="*/ 0 h 474"/>
                <a:gd name="T42" fmla="*/ 0 w 319"/>
                <a:gd name="T43" fmla="*/ 0 h 474"/>
                <a:gd name="T44" fmla="*/ 0 w 319"/>
                <a:gd name="T45" fmla="*/ 0 h 474"/>
                <a:gd name="T46" fmla="*/ 0 w 319"/>
                <a:gd name="T47" fmla="*/ 0 h 474"/>
                <a:gd name="T48" fmla="*/ 0 w 319"/>
                <a:gd name="T49" fmla="*/ 0 h 474"/>
                <a:gd name="T50" fmla="*/ 0 w 319"/>
                <a:gd name="T51" fmla="*/ 0 h 474"/>
                <a:gd name="T52" fmla="*/ 0 w 319"/>
                <a:gd name="T53" fmla="*/ 0 h 474"/>
                <a:gd name="T54" fmla="*/ 0 w 319"/>
                <a:gd name="T55" fmla="*/ 0 h 474"/>
                <a:gd name="T56" fmla="*/ 0 w 319"/>
                <a:gd name="T57" fmla="*/ 0 h 474"/>
                <a:gd name="T58" fmla="*/ 0 w 319"/>
                <a:gd name="T59" fmla="*/ 0 h 474"/>
                <a:gd name="T60" fmla="*/ 0 w 319"/>
                <a:gd name="T61" fmla="*/ 0 h 474"/>
                <a:gd name="T62" fmla="*/ 0 w 319"/>
                <a:gd name="T63" fmla="*/ 0 h 474"/>
                <a:gd name="T64" fmla="*/ 0 w 319"/>
                <a:gd name="T65" fmla="*/ 0 h 474"/>
                <a:gd name="T66" fmla="*/ 0 w 319"/>
                <a:gd name="T67" fmla="*/ 0 h 474"/>
                <a:gd name="T68" fmla="*/ 0 w 319"/>
                <a:gd name="T69" fmla="*/ 0 h 474"/>
                <a:gd name="T70" fmla="*/ 0 w 319"/>
                <a:gd name="T71" fmla="*/ 0 h 474"/>
                <a:gd name="T72" fmla="*/ 0 w 319"/>
                <a:gd name="T73" fmla="*/ 0 h 474"/>
                <a:gd name="T74" fmla="*/ 0 w 319"/>
                <a:gd name="T75" fmla="*/ 0 h 474"/>
                <a:gd name="T76" fmla="*/ 0 w 319"/>
                <a:gd name="T77" fmla="*/ 0 h 474"/>
                <a:gd name="T78" fmla="*/ 0 w 319"/>
                <a:gd name="T79" fmla="*/ 0 h 474"/>
                <a:gd name="T80" fmla="*/ 0 w 319"/>
                <a:gd name="T81" fmla="*/ 0 h 4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9"/>
                <a:gd name="T124" fmla="*/ 0 h 474"/>
                <a:gd name="T125" fmla="*/ 319 w 319"/>
                <a:gd name="T126" fmla="*/ 474 h 4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9" h="474">
                  <a:moveTo>
                    <a:pt x="6" y="354"/>
                  </a:moveTo>
                  <a:lnTo>
                    <a:pt x="9" y="349"/>
                  </a:lnTo>
                  <a:lnTo>
                    <a:pt x="17" y="336"/>
                  </a:lnTo>
                  <a:lnTo>
                    <a:pt x="29" y="316"/>
                  </a:lnTo>
                  <a:lnTo>
                    <a:pt x="41" y="289"/>
                  </a:lnTo>
                  <a:lnTo>
                    <a:pt x="53" y="256"/>
                  </a:lnTo>
                  <a:lnTo>
                    <a:pt x="62" y="218"/>
                  </a:lnTo>
                  <a:lnTo>
                    <a:pt x="67" y="175"/>
                  </a:lnTo>
                  <a:lnTo>
                    <a:pt x="65" y="129"/>
                  </a:lnTo>
                  <a:lnTo>
                    <a:pt x="62" y="86"/>
                  </a:lnTo>
                  <a:lnTo>
                    <a:pt x="62" y="55"/>
                  </a:lnTo>
                  <a:lnTo>
                    <a:pt x="67" y="31"/>
                  </a:lnTo>
                  <a:lnTo>
                    <a:pt x="77" y="15"/>
                  </a:lnTo>
                  <a:lnTo>
                    <a:pt x="94" y="6"/>
                  </a:lnTo>
                  <a:lnTo>
                    <a:pt x="118" y="1"/>
                  </a:lnTo>
                  <a:lnTo>
                    <a:pt x="151" y="0"/>
                  </a:lnTo>
                  <a:lnTo>
                    <a:pt x="191" y="2"/>
                  </a:lnTo>
                  <a:lnTo>
                    <a:pt x="233" y="7"/>
                  </a:lnTo>
                  <a:lnTo>
                    <a:pt x="267" y="16"/>
                  </a:lnTo>
                  <a:lnTo>
                    <a:pt x="293" y="31"/>
                  </a:lnTo>
                  <a:lnTo>
                    <a:pt x="311" y="54"/>
                  </a:lnTo>
                  <a:lnTo>
                    <a:pt x="319" y="86"/>
                  </a:lnTo>
                  <a:lnTo>
                    <a:pt x="319" y="128"/>
                  </a:lnTo>
                  <a:lnTo>
                    <a:pt x="307" y="182"/>
                  </a:lnTo>
                  <a:lnTo>
                    <a:pt x="286" y="249"/>
                  </a:lnTo>
                  <a:lnTo>
                    <a:pt x="262" y="315"/>
                  </a:lnTo>
                  <a:lnTo>
                    <a:pt x="240" y="368"/>
                  </a:lnTo>
                  <a:lnTo>
                    <a:pt x="221" y="407"/>
                  </a:lnTo>
                  <a:lnTo>
                    <a:pt x="202" y="436"/>
                  </a:lnTo>
                  <a:lnTo>
                    <a:pt x="184" y="454"/>
                  </a:lnTo>
                  <a:lnTo>
                    <a:pt x="164" y="467"/>
                  </a:lnTo>
                  <a:lnTo>
                    <a:pt x="141" y="472"/>
                  </a:lnTo>
                  <a:lnTo>
                    <a:pt x="115" y="474"/>
                  </a:lnTo>
                  <a:lnTo>
                    <a:pt x="87" y="470"/>
                  </a:lnTo>
                  <a:lnTo>
                    <a:pt x="62" y="460"/>
                  </a:lnTo>
                  <a:lnTo>
                    <a:pt x="40" y="445"/>
                  </a:lnTo>
                  <a:lnTo>
                    <a:pt x="22" y="427"/>
                  </a:lnTo>
                  <a:lnTo>
                    <a:pt x="9" y="408"/>
                  </a:lnTo>
                  <a:lnTo>
                    <a:pt x="1" y="387"/>
                  </a:lnTo>
                  <a:lnTo>
                    <a:pt x="0" y="369"/>
                  </a:lnTo>
                  <a:lnTo>
                    <a:pt x="6" y="354"/>
                  </a:lnTo>
                  <a:close/>
                </a:path>
              </a:pathLst>
            </a:custGeom>
            <a:solidFill>
              <a:srgbClr val="F9CC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58" name="Freeform 167"/>
            <p:cNvSpPr>
              <a:spLocks/>
            </p:cNvSpPr>
            <p:nvPr/>
          </p:nvSpPr>
          <p:spPr bwMode="auto">
            <a:xfrm>
              <a:off x="2916" y="2701"/>
              <a:ext cx="73" cy="114"/>
            </a:xfrm>
            <a:custGeom>
              <a:avLst/>
              <a:gdLst>
                <a:gd name="T0" fmla="*/ 0 w 292"/>
                <a:gd name="T1" fmla="*/ 0 h 455"/>
                <a:gd name="T2" fmla="*/ 0 w 292"/>
                <a:gd name="T3" fmla="*/ 0 h 455"/>
                <a:gd name="T4" fmla="*/ 0 w 292"/>
                <a:gd name="T5" fmla="*/ 0 h 455"/>
                <a:gd name="T6" fmla="*/ 0 w 292"/>
                <a:gd name="T7" fmla="*/ 0 h 455"/>
                <a:gd name="T8" fmla="*/ 0 w 292"/>
                <a:gd name="T9" fmla="*/ 0 h 455"/>
                <a:gd name="T10" fmla="*/ 0 w 292"/>
                <a:gd name="T11" fmla="*/ 0 h 455"/>
                <a:gd name="T12" fmla="*/ 0 w 292"/>
                <a:gd name="T13" fmla="*/ 0 h 455"/>
                <a:gd name="T14" fmla="*/ 0 w 292"/>
                <a:gd name="T15" fmla="*/ 0 h 455"/>
                <a:gd name="T16" fmla="*/ 0 w 292"/>
                <a:gd name="T17" fmla="*/ 0 h 455"/>
                <a:gd name="T18" fmla="*/ 0 w 292"/>
                <a:gd name="T19" fmla="*/ 0 h 455"/>
                <a:gd name="T20" fmla="*/ 0 w 292"/>
                <a:gd name="T21" fmla="*/ 0 h 455"/>
                <a:gd name="T22" fmla="*/ 0 w 292"/>
                <a:gd name="T23" fmla="*/ 0 h 455"/>
                <a:gd name="T24" fmla="*/ 0 w 292"/>
                <a:gd name="T25" fmla="*/ 0 h 455"/>
                <a:gd name="T26" fmla="*/ 0 w 292"/>
                <a:gd name="T27" fmla="*/ 0 h 455"/>
                <a:gd name="T28" fmla="*/ 0 w 292"/>
                <a:gd name="T29" fmla="*/ 0 h 455"/>
                <a:gd name="T30" fmla="*/ 0 w 292"/>
                <a:gd name="T31" fmla="*/ 0 h 455"/>
                <a:gd name="T32" fmla="*/ 0 w 292"/>
                <a:gd name="T33" fmla="*/ 0 h 455"/>
                <a:gd name="T34" fmla="*/ 0 w 292"/>
                <a:gd name="T35" fmla="*/ 0 h 455"/>
                <a:gd name="T36" fmla="*/ 0 w 292"/>
                <a:gd name="T37" fmla="*/ 0 h 455"/>
                <a:gd name="T38" fmla="*/ 0 w 292"/>
                <a:gd name="T39" fmla="*/ 0 h 455"/>
                <a:gd name="T40" fmla="*/ 0 w 292"/>
                <a:gd name="T41" fmla="*/ 0 h 455"/>
                <a:gd name="T42" fmla="*/ 0 w 292"/>
                <a:gd name="T43" fmla="*/ 0 h 455"/>
                <a:gd name="T44" fmla="*/ 0 w 292"/>
                <a:gd name="T45" fmla="*/ 0 h 455"/>
                <a:gd name="T46" fmla="*/ 0 w 292"/>
                <a:gd name="T47" fmla="*/ 0 h 455"/>
                <a:gd name="T48" fmla="*/ 0 w 292"/>
                <a:gd name="T49" fmla="*/ 0 h 455"/>
                <a:gd name="T50" fmla="*/ 0 w 292"/>
                <a:gd name="T51" fmla="*/ 0 h 455"/>
                <a:gd name="T52" fmla="*/ 0 w 292"/>
                <a:gd name="T53" fmla="*/ 0 h 455"/>
                <a:gd name="T54" fmla="*/ 0 w 292"/>
                <a:gd name="T55" fmla="*/ 0 h 455"/>
                <a:gd name="T56" fmla="*/ 0 w 292"/>
                <a:gd name="T57" fmla="*/ 0 h 455"/>
                <a:gd name="T58" fmla="*/ 0 w 292"/>
                <a:gd name="T59" fmla="*/ 0 h 455"/>
                <a:gd name="T60" fmla="*/ 0 w 292"/>
                <a:gd name="T61" fmla="*/ 0 h 455"/>
                <a:gd name="T62" fmla="*/ 0 w 292"/>
                <a:gd name="T63" fmla="*/ 0 h 455"/>
                <a:gd name="T64" fmla="*/ 0 w 292"/>
                <a:gd name="T65" fmla="*/ 0 h 455"/>
                <a:gd name="T66" fmla="*/ 0 w 292"/>
                <a:gd name="T67" fmla="*/ 0 h 455"/>
                <a:gd name="T68" fmla="*/ 0 w 292"/>
                <a:gd name="T69" fmla="*/ 0 h 455"/>
                <a:gd name="T70" fmla="*/ 0 w 292"/>
                <a:gd name="T71" fmla="*/ 0 h 455"/>
                <a:gd name="T72" fmla="*/ 0 w 292"/>
                <a:gd name="T73" fmla="*/ 0 h 455"/>
                <a:gd name="T74" fmla="*/ 0 w 292"/>
                <a:gd name="T75" fmla="*/ 0 h 455"/>
                <a:gd name="T76" fmla="*/ 0 w 292"/>
                <a:gd name="T77" fmla="*/ 0 h 455"/>
                <a:gd name="T78" fmla="*/ 0 w 292"/>
                <a:gd name="T79" fmla="*/ 0 h 455"/>
                <a:gd name="T80" fmla="*/ 0 w 292"/>
                <a:gd name="T81" fmla="*/ 0 h 4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2"/>
                <a:gd name="T124" fmla="*/ 0 h 455"/>
                <a:gd name="T125" fmla="*/ 292 w 292"/>
                <a:gd name="T126" fmla="*/ 455 h 4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2" h="455">
                  <a:moveTo>
                    <a:pt x="5" y="341"/>
                  </a:moveTo>
                  <a:lnTo>
                    <a:pt x="8" y="337"/>
                  </a:lnTo>
                  <a:lnTo>
                    <a:pt x="16" y="325"/>
                  </a:lnTo>
                  <a:lnTo>
                    <a:pt x="26" y="304"/>
                  </a:lnTo>
                  <a:lnTo>
                    <a:pt x="38" y="279"/>
                  </a:lnTo>
                  <a:lnTo>
                    <a:pt x="48" y="247"/>
                  </a:lnTo>
                  <a:lnTo>
                    <a:pt x="56" y="210"/>
                  </a:lnTo>
                  <a:lnTo>
                    <a:pt x="61" y="170"/>
                  </a:lnTo>
                  <a:lnTo>
                    <a:pt x="59" y="125"/>
                  </a:lnTo>
                  <a:lnTo>
                    <a:pt x="56" y="84"/>
                  </a:lnTo>
                  <a:lnTo>
                    <a:pt x="56" y="53"/>
                  </a:lnTo>
                  <a:lnTo>
                    <a:pt x="61" y="30"/>
                  </a:lnTo>
                  <a:lnTo>
                    <a:pt x="70" y="15"/>
                  </a:lnTo>
                  <a:lnTo>
                    <a:pt x="86" y="6"/>
                  </a:lnTo>
                  <a:lnTo>
                    <a:pt x="108" y="1"/>
                  </a:lnTo>
                  <a:lnTo>
                    <a:pt x="137" y="0"/>
                  </a:lnTo>
                  <a:lnTo>
                    <a:pt x="175" y="2"/>
                  </a:lnTo>
                  <a:lnTo>
                    <a:pt x="213" y="7"/>
                  </a:lnTo>
                  <a:lnTo>
                    <a:pt x="244" y="15"/>
                  </a:lnTo>
                  <a:lnTo>
                    <a:pt x="268" y="30"/>
                  </a:lnTo>
                  <a:lnTo>
                    <a:pt x="284" y="52"/>
                  </a:lnTo>
                  <a:lnTo>
                    <a:pt x="292" y="83"/>
                  </a:lnTo>
                  <a:lnTo>
                    <a:pt x="291" y="123"/>
                  </a:lnTo>
                  <a:lnTo>
                    <a:pt x="282" y="174"/>
                  </a:lnTo>
                  <a:lnTo>
                    <a:pt x="262" y="239"/>
                  </a:lnTo>
                  <a:lnTo>
                    <a:pt x="240" y="302"/>
                  </a:lnTo>
                  <a:lnTo>
                    <a:pt x="221" y="353"/>
                  </a:lnTo>
                  <a:lnTo>
                    <a:pt x="202" y="391"/>
                  </a:lnTo>
                  <a:lnTo>
                    <a:pt x="185" y="418"/>
                  </a:lnTo>
                  <a:lnTo>
                    <a:pt x="168" y="437"/>
                  </a:lnTo>
                  <a:lnTo>
                    <a:pt x="149" y="448"/>
                  </a:lnTo>
                  <a:lnTo>
                    <a:pt x="129" y="454"/>
                  </a:lnTo>
                  <a:lnTo>
                    <a:pt x="104" y="455"/>
                  </a:lnTo>
                  <a:lnTo>
                    <a:pt x="79" y="452"/>
                  </a:lnTo>
                  <a:lnTo>
                    <a:pt x="56" y="443"/>
                  </a:lnTo>
                  <a:lnTo>
                    <a:pt x="35" y="428"/>
                  </a:lnTo>
                  <a:lnTo>
                    <a:pt x="19" y="410"/>
                  </a:lnTo>
                  <a:lnTo>
                    <a:pt x="8" y="392"/>
                  </a:lnTo>
                  <a:lnTo>
                    <a:pt x="1" y="374"/>
                  </a:lnTo>
                  <a:lnTo>
                    <a:pt x="0" y="356"/>
                  </a:lnTo>
                  <a:lnTo>
                    <a:pt x="5" y="341"/>
                  </a:lnTo>
                  <a:close/>
                </a:path>
              </a:pathLst>
            </a:custGeom>
            <a:solidFill>
              <a:srgbClr val="F9C6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59" name="Freeform 168"/>
            <p:cNvSpPr>
              <a:spLocks/>
            </p:cNvSpPr>
            <p:nvPr/>
          </p:nvSpPr>
          <p:spPr bwMode="auto">
            <a:xfrm>
              <a:off x="2892" y="3027"/>
              <a:ext cx="294" cy="103"/>
            </a:xfrm>
            <a:custGeom>
              <a:avLst/>
              <a:gdLst>
                <a:gd name="T0" fmla="*/ 0 w 1173"/>
                <a:gd name="T1" fmla="*/ 0 h 410"/>
                <a:gd name="T2" fmla="*/ 0 w 1173"/>
                <a:gd name="T3" fmla="*/ 0 h 410"/>
                <a:gd name="T4" fmla="*/ 0 w 1173"/>
                <a:gd name="T5" fmla="*/ 0 h 410"/>
                <a:gd name="T6" fmla="*/ 0 w 1173"/>
                <a:gd name="T7" fmla="*/ 0 h 410"/>
                <a:gd name="T8" fmla="*/ 0 w 1173"/>
                <a:gd name="T9" fmla="*/ 0 h 410"/>
                <a:gd name="T10" fmla="*/ 0 w 1173"/>
                <a:gd name="T11" fmla="*/ 0 h 410"/>
                <a:gd name="T12" fmla="*/ 0 w 1173"/>
                <a:gd name="T13" fmla="*/ 0 h 410"/>
                <a:gd name="T14" fmla="*/ 0 w 1173"/>
                <a:gd name="T15" fmla="*/ 0 h 410"/>
                <a:gd name="T16" fmla="*/ 0 w 1173"/>
                <a:gd name="T17" fmla="*/ 0 h 410"/>
                <a:gd name="T18" fmla="*/ 0 w 1173"/>
                <a:gd name="T19" fmla="*/ 0 h 410"/>
                <a:gd name="T20" fmla="*/ 0 w 1173"/>
                <a:gd name="T21" fmla="*/ 0 h 410"/>
                <a:gd name="T22" fmla="*/ 0 w 1173"/>
                <a:gd name="T23" fmla="*/ 0 h 410"/>
                <a:gd name="T24" fmla="*/ 0 w 1173"/>
                <a:gd name="T25" fmla="*/ 0 h 410"/>
                <a:gd name="T26" fmla="*/ 0 w 1173"/>
                <a:gd name="T27" fmla="*/ 0 h 410"/>
                <a:gd name="T28" fmla="*/ 0 w 1173"/>
                <a:gd name="T29" fmla="*/ 0 h 410"/>
                <a:gd name="T30" fmla="*/ 0 w 1173"/>
                <a:gd name="T31" fmla="*/ 0 h 410"/>
                <a:gd name="T32" fmla="*/ 0 w 1173"/>
                <a:gd name="T33" fmla="*/ 0 h 410"/>
                <a:gd name="T34" fmla="*/ 0 w 1173"/>
                <a:gd name="T35" fmla="*/ 0 h 410"/>
                <a:gd name="T36" fmla="*/ 0 w 1173"/>
                <a:gd name="T37" fmla="*/ 0 h 410"/>
                <a:gd name="T38" fmla="*/ 0 w 1173"/>
                <a:gd name="T39" fmla="*/ 0 h 410"/>
                <a:gd name="T40" fmla="*/ 0 w 1173"/>
                <a:gd name="T41" fmla="*/ 0 h 410"/>
                <a:gd name="T42" fmla="*/ 0 w 1173"/>
                <a:gd name="T43" fmla="*/ 0 h 410"/>
                <a:gd name="T44" fmla="*/ 0 w 1173"/>
                <a:gd name="T45" fmla="*/ 0 h 410"/>
                <a:gd name="T46" fmla="*/ 0 w 1173"/>
                <a:gd name="T47" fmla="*/ 0 h 410"/>
                <a:gd name="T48" fmla="*/ 0 w 1173"/>
                <a:gd name="T49" fmla="*/ 0 h 410"/>
                <a:gd name="T50" fmla="*/ 0 w 1173"/>
                <a:gd name="T51" fmla="*/ 0 h 410"/>
                <a:gd name="T52" fmla="*/ 0 w 1173"/>
                <a:gd name="T53" fmla="*/ 0 h 410"/>
                <a:gd name="T54" fmla="*/ 0 w 1173"/>
                <a:gd name="T55" fmla="*/ 0 h 410"/>
                <a:gd name="T56" fmla="*/ 0 w 1173"/>
                <a:gd name="T57" fmla="*/ 0 h 410"/>
                <a:gd name="T58" fmla="*/ 0 w 1173"/>
                <a:gd name="T59" fmla="*/ 0 h 410"/>
                <a:gd name="T60" fmla="*/ 0 w 1173"/>
                <a:gd name="T61" fmla="*/ 0 h 410"/>
                <a:gd name="T62" fmla="*/ 0 w 1173"/>
                <a:gd name="T63" fmla="*/ 0 h 410"/>
                <a:gd name="T64" fmla="*/ 0 w 1173"/>
                <a:gd name="T65" fmla="*/ 0 h 410"/>
                <a:gd name="T66" fmla="*/ 0 w 1173"/>
                <a:gd name="T67" fmla="*/ 0 h 410"/>
                <a:gd name="T68" fmla="*/ 0 w 1173"/>
                <a:gd name="T69" fmla="*/ 0 h 410"/>
                <a:gd name="T70" fmla="*/ 0 w 1173"/>
                <a:gd name="T71" fmla="*/ 0 h 410"/>
                <a:gd name="T72" fmla="*/ 0 w 1173"/>
                <a:gd name="T73" fmla="*/ 0 h 410"/>
                <a:gd name="T74" fmla="*/ 0 w 1173"/>
                <a:gd name="T75" fmla="*/ 0 h 410"/>
                <a:gd name="T76" fmla="*/ 0 w 1173"/>
                <a:gd name="T77" fmla="*/ 0 h 410"/>
                <a:gd name="T78" fmla="*/ 0 w 1173"/>
                <a:gd name="T79" fmla="*/ 0 h 410"/>
                <a:gd name="T80" fmla="*/ 0 w 1173"/>
                <a:gd name="T81" fmla="*/ 0 h 410"/>
                <a:gd name="T82" fmla="*/ 0 w 1173"/>
                <a:gd name="T83" fmla="*/ 0 h 410"/>
                <a:gd name="T84" fmla="*/ 0 w 1173"/>
                <a:gd name="T85" fmla="*/ 0 h 410"/>
                <a:gd name="T86" fmla="*/ 0 w 1173"/>
                <a:gd name="T87" fmla="*/ 0 h 410"/>
                <a:gd name="T88" fmla="*/ 0 w 1173"/>
                <a:gd name="T89" fmla="*/ 0 h 410"/>
                <a:gd name="T90" fmla="*/ 0 w 1173"/>
                <a:gd name="T91" fmla="*/ 0 h 410"/>
                <a:gd name="T92" fmla="*/ 0 w 1173"/>
                <a:gd name="T93" fmla="*/ 0 h 410"/>
                <a:gd name="T94" fmla="*/ 0 w 1173"/>
                <a:gd name="T95" fmla="*/ 0 h 4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73"/>
                <a:gd name="T145" fmla="*/ 0 h 410"/>
                <a:gd name="T146" fmla="*/ 1173 w 1173"/>
                <a:gd name="T147" fmla="*/ 410 h 4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73" h="410">
                  <a:moveTo>
                    <a:pt x="105" y="175"/>
                  </a:moveTo>
                  <a:lnTo>
                    <a:pt x="103" y="176"/>
                  </a:lnTo>
                  <a:lnTo>
                    <a:pt x="96" y="182"/>
                  </a:lnTo>
                  <a:lnTo>
                    <a:pt x="87" y="189"/>
                  </a:lnTo>
                  <a:lnTo>
                    <a:pt x="74" y="199"/>
                  </a:lnTo>
                  <a:lnTo>
                    <a:pt x="60" y="211"/>
                  </a:lnTo>
                  <a:lnTo>
                    <a:pt x="46" y="225"/>
                  </a:lnTo>
                  <a:lnTo>
                    <a:pt x="33" y="240"/>
                  </a:lnTo>
                  <a:lnTo>
                    <a:pt x="20" y="256"/>
                  </a:lnTo>
                  <a:lnTo>
                    <a:pt x="10" y="272"/>
                  </a:lnTo>
                  <a:lnTo>
                    <a:pt x="3" y="289"/>
                  </a:lnTo>
                  <a:lnTo>
                    <a:pt x="0" y="306"/>
                  </a:lnTo>
                  <a:lnTo>
                    <a:pt x="1" y="324"/>
                  </a:lnTo>
                  <a:lnTo>
                    <a:pt x="10" y="340"/>
                  </a:lnTo>
                  <a:lnTo>
                    <a:pt x="23" y="356"/>
                  </a:lnTo>
                  <a:lnTo>
                    <a:pt x="45" y="370"/>
                  </a:lnTo>
                  <a:lnTo>
                    <a:pt x="76" y="382"/>
                  </a:lnTo>
                  <a:lnTo>
                    <a:pt x="95" y="388"/>
                  </a:lnTo>
                  <a:lnTo>
                    <a:pt x="113" y="393"/>
                  </a:lnTo>
                  <a:lnTo>
                    <a:pt x="133" y="397"/>
                  </a:lnTo>
                  <a:lnTo>
                    <a:pt x="153" y="401"/>
                  </a:lnTo>
                  <a:lnTo>
                    <a:pt x="175" y="404"/>
                  </a:lnTo>
                  <a:lnTo>
                    <a:pt x="197" y="407"/>
                  </a:lnTo>
                  <a:lnTo>
                    <a:pt x="220" y="408"/>
                  </a:lnTo>
                  <a:lnTo>
                    <a:pt x="244" y="410"/>
                  </a:lnTo>
                  <a:lnTo>
                    <a:pt x="269" y="410"/>
                  </a:lnTo>
                  <a:lnTo>
                    <a:pt x="293" y="410"/>
                  </a:lnTo>
                  <a:lnTo>
                    <a:pt x="318" y="410"/>
                  </a:lnTo>
                  <a:lnTo>
                    <a:pt x="343" y="409"/>
                  </a:lnTo>
                  <a:lnTo>
                    <a:pt x="370" y="408"/>
                  </a:lnTo>
                  <a:lnTo>
                    <a:pt x="396" y="405"/>
                  </a:lnTo>
                  <a:lnTo>
                    <a:pt x="423" y="403"/>
                  </a:lnTo>
                  <a:lnTo>
                    <a:pt x="449" y="400"/>
                  </a:lnTo>
                  <a:lnTo>
                    <a:pt x="476" y="396"/>
                  </a:lnTo>
                  <a:lnTo>
                    <a:pt x="503" y="393"/>
                  </a:lnTo>
                  <a:lnTo>
                    <a:pt x="531" y="388"/>
                  </a:lnTo>
                  <a:lnTo>
                    <a:pt x="558" y="382"/>
                  </a:lnTo>
                  <a:lnTo>
                    <a:pt x="585" y="377"/>
                  </a:lnTo>
                  <a:lnTo>
                    <a:pt x="613" y="371"/>
                  </a:lnTo>
                  <a:lnTo>
                    <a:pt x="639" y="365"/>
                  </a:lnTo>
                  <a:lnTo>
                    <a:pt x="667" y="357"/>
                  </a:lnTo>
                  <a:lnTo>
                    <a:pt x="693" y="350"/>
                  </a:lnTo>
                  <a:lnTo>
                    <a:pt x="720" y="342"/>
                  </a:lnTo>
                  <a:lnTo>
                    <a:pt x="746" y="334"/>
                  </a:lnTo>
                  <a:lnTo>
                    <a:pt x="772" y="325"/>
                  </a:lnTo>
                  <a:lnTo>
                    <a:pt x="797" y="316"/>
                  </a:lnTo>
                  <a:lnTo>
                    <a:pt x="822" y="306"/>
                  </a:lnTo>
                  <a:lnTo>
                    <a:pt x="847" y="296"/>
                  </a:lnTo>
                  <a:lnTo>
                    <a:pt x="871" y="286"/>
                  </a:lnTo>
                  <a:lnTo>
                    <a:pt x="956" y="244"/>
                  </a:lnTo>
                  <a:lnTo>
                    <a:pt x="1025" y="206"/>
                  </a:lnTo>
                  <a:lnTo>
                    <a:pt x="1079" y="172"/>
                  </a:lnTo>
                  <a:lnTo>
                    <a:pt x="1119" y="139"/>
                  </a:lnTo>
                  <a:lnTo>
                    <a:pt x="1148" y="109"/>
                  </a:lnTo>
                  <a:lnTo>
                    <a:pt x="1165" y="84"/>
                  </a:lnTo>
                  <a:lnTo>
                    <a:pt x="1173" y="61"/>
                  </a:lnTo>
                  <a:lnTo>
                    <a:pt x="1172" y="41"/>
                  </a:lnTo>
                  <a:lnTo>
                    <a:pt x="1164" y="25"/>
                  </a:lnTo>
                  <a:lnTo>
                    <a:pt x="1150" y="14"/>
                  </a:lnTo>
                  <a:lnTo>
                    <a:pt x="1131" y="4"/>
                  </a:lnTo>
                  <a:lnTo>
                    <a:pt x="1109" y="0"/>
                  </a:lnTo>
                  <a:lnTo>
                    <a:pt x="1085" y="0"/>
                  </a:lnTo>
                  <a:lnTo>
                    <a:pt x="1058" y="2"/>
                  </a:lnTo>
                  <a:lnTo>
                    <a:pt x="1034" y="10"/>
                  </a:lnTo>
                  <a:lnTo>
                    <a:pt x="1010" y="22"/>
                  </a:lnTo>
                  <a:lnTo>
                    <a:pt x="987" y="36"/>
                  </a:lnTo>
                  <a:lnTo>
                    <a:pt x="963" y="51"/>
                  </a:lnTo>
                  <a:lnTo>
                    <a:pt x="939" y="65"/>
                  </a:lnTo>
                  <a:lnTo>
                    <a:pt x="913" y="80"/>
                  </a:lnTo>
                  <a:lnTo>
                    <a:pt x="887" y="94"/>
                  </a:lnTo>
                  <a:lnTo>
                    <a:pt x="860" y="108"/>
                  </a:lnTo>
                  <a:lnTo>
                    <a:pt x="833" y="122"/>
                  </a:lnTo>
                  <a:lnTo>
                    <a:pt x="804" y="133"/>
                  </a:lnTo>
                  <a:lnTo>
                    <a:pt x="775" y="145"/>
                  </a:lnTo>
                  <a:lnTo>
                    <a:pt x="745" y="154"/>
                  </a:lnTo>
                  <a:lnTo>
                    <a:pt x="714" y="162"/>
                  </a:lnTo>
                  <a:lnTo>
                    <a:pt x="682" y="167"/>
                  </a:lnTo>
                  <a:lnTo>
                    <a:pt x="650" y="170"/>
                  </a:lnTo>
                  <a:lnTo>
                    <a:pt x="616" y="172"/>
                  </a:lnTo>
                  <a:lnTo>
                    <a:pt x="582" y="169"/>
                  </a:lnTo>
                  <a:lnTo>
                    <a:pt x="547" y="163"/>
                  </a:lnTo>
                  <a:lnTo>
                    <a:pt x="513" y="157"/>
                  </a:lnTo>
                  <a:lnTo>
                    <a:pt x="478" y="152"/>
                  </a:lnTo>
                  <a:lnTo>
                    <a:pt x="445" y="146"/>
                  </a:lnTo>
                  <a:lnTo>
                    <a:pt x="412" y="143"/>
                  </a:lnTo>
                  <a:lnTo>
                    <a:pt x="381" y="139"/>
                  </a:lnTo>
                  <a:lnTo>
                    <a:pt x="350" y="137"/>
                  </a:lnTo>
                  <a:lnTo>
                    <a:pt x="322" y="136"/>
                  </a:lnTo>
                  <a:lnTo>
                    <a:pt x="293" y="135"/>
                  </a:lnTo>
                  <a:lnTo>
                    <a:pt x="265" y="136"/>
                  </a:lnTo>
                  <a:lnTo>
                    <a:pt x="239" y="138"/>
                  </a:lnTo>
                  <a:lnTo>
                    <a:pt x="213" y="140"/>
                  </a:lnTo>
                  <a:lnTo>
                    <a:pt x="189" y="145"/>
                  </a:lnTo>
                  <a:lnTo>
                    <a:pt x="166" y="151"/>
                  </a:lnTo>
                  <a:lnTo>
                    <a:pt x="144" y="158"/>
                  </a:lnTo>
                  <a:lnTo>
                    <a:pt x="125" y="166"/>
                  </a:lnTo>
                  <a:lnTo>
                    <a:pt x="105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60" name="Freeform 169"/>
            <p:cNvSpPr>
              <a:spLocks/>
            </p:cNvSpPr>
            <p:nvPr/>
          </p:nvSpPr>
          <p:spPr bwMode="auto">
            <a:xfrm>
              <a:off x="2895" y="3032"/>
              <a:ext cx="283" cy="95"/>
            </a:xfrm>
            <a:custGeom>
              <a:avLst/>
              <a:gdLst>
                <a:gd name="T0" fmla="*/ 0 w 1133"/>
                <a:gd name="T1" fmla="*/ 0 h 383"/>
                <a:gd name="T2" fmla="*/ 0 w 1133"/>
                <a:gd name="T3" fmla="*/ 0 h 383"/>
                <a:gd name="T4" fmla="*/ 0 w 1133"/>
                <a:gd name="T5" fmla="*/ 0 h 383"/>
                <a:gd name="T6" fmla="*/ 0 w 1133"/>
                <a:gd name="T7" fmla="*/ 0 h 383"/>
                <a:gd name="T8" fmla="*/ 0 w 1133"/>
                <a:gd name="T9" fmla="*/ 0 h 383"/>
                <a:gd name="T10" fmla="*/ 0 w 1133"/>
                <a:gd name="T11" fmla="*/ 0 h 383"/>
                <a:gd name="T12" fmla="*/ 0 w 1133"/>
                <a:gd name="T13" fmla="*/ 0 h 383"/>
                <a:gd name="T14" fmla="*/ 0 w 1133"/>
                <a:gd name="T15" fmla="*/ 0 h 383"/>
                <a:gd name="T16" fmla="*/ 0 w 1133"/>
                <a:gd name="T17" fmla="*/ 0 h 383"/>
                <a:gd name="T18" fmla="*/ 0 w 1133"/>
                <a:gd name="T19" fmla="*/ 0 h 383"/>
                <a:gd name="T20" fmla="*/ 0 w 1133"/>
                <a:gd name="T21" fmla="*/ 0 h 383"/>
                <a:gd name="T22" fmla="*/ 0 w 1133"/>
                <a:gd name="T23" fmla="*/ 0 h 383"/>
                <a:gd name="T24" fmla="*/ 0 w 1133"/>
                <a:gd name="T25" fmla="*/ 0 h 383"/>
                <a:gd name="T26" fmla="*/ 0 w 1133"/>
                <a:gd name="T27" fmla="*/ 0 h 383"/>
                <a:gd name="T28" fmla="*/ 0 w 1133"/>
                <a:gd name="T29" fmla="*/ 0 h 383"/>
                <a:gd name="T30" fmla="*/ 0 w 1133"/>
                <a:gd name="T31" fmla="*/ 0 h 383"/>
                <a:gd name="T32" fmla="*/ 0 w 1133"/>
                <a:gd name="T33" fmla="*/ 0 h 383"/>
                <a:gd name="T34" fmla="*/ 0 w 1133"/>
                <a:gd name="T35" fmla="*/ 0 h 383"/>
                <a:gd name="T36" fmla="*/ 0 w 1133"/>
                <a:gd name="T37" fmla="*/ 0 h 383"/>
                <a:gd name="T38" fmla="*/ 0 w 1133"/>
                <a:gd name="T39" fmla="*/ 0 h 383"/>
                <a:gd name="T40" fmla="*/ 0 w 1133"/>
                <a:gd name="T41" fmla="*/ 0 h 383"/>
                <a:gd name="T42" fmla="*/ 0 w 1133"/>
                <a:gd name="T43" fmla="*/ 0 h 383"/>
                <a:gd name="T44" fmla="*/ 0 w 1133"/>
                <a:gd name="T45" fmla="*/ 0 h 383"/>
                <a:gd name="T46" fmla="*/ 0 w 1133"/>
                <a:gd name="T47" fmla="*/ 0 h 383"/>
                <a:gd name="T48" fmla="*/ 0 w 1133"/>
                <a:gd name="T49" fmla="*/ 0 h 383"/>
                <a:gd name="T50" fmla="*/ 0 w 1133"/>
                <a:gd name="T51" fmla="*/ 0 h 383"/>
                <a:gd name="T52" fmla="*/ 0 w 1133"/>
                <a:gd name="T53" fmla="*/ 0 h 383"/>
                <a:gd name="T54" fmla="*/ 0 w 1133"/>
                <a:gd name="T55" fmla="*/ 0 h 383"/>
                <a:gd name="T56" fmla="*/ 0 w 1133"/>
                <a:gd name="T57" fmla="*/ 0 h 383"/>
                <a:gd name="T58" fmla="*/ 0 w 1133"/>
                <a:gd name="T59" fmla="*/ 0 h 383"/>
                <a:gd name="T60" fmla="*/ 0 w 1133"/>
                <a:gd name="T61" fmla="*/ 0 h 383"/>
                <a:gd name="T62" fmla="*/ 0 w 1133"/>
                <a:gd name="T63" fmla="*/ 0 h 383"/>
                <a:gd name="T64" fmla="*/ 0 w 1133"/>
                <a:gd name="T65" fmla="*/ 0 h 383"/>
                <a:gd name="T66" fmla="*/ 0 w 1133"/>
                <a:gd name="T67" fmla="*/ 0 h 383"/>
                <a:gd name="T68" fmla="*/ 0 w 1133"/>
                <a:gd name="T69" fmla="*/ 0 h 383"/>
                <a:gd name="T70" fmla="*/ 0 w 1133"/>
                <a:gd name="T71" fmla="*/ 0 h 383"/>
                <a:gd name="T72" fmla="*/ 0 w 1133"/>
                <a:gd name="T73" fmla="*/ 0 h 383"/>
                <a:gd name="T74" fmla="*/ 0 w 1133"/>
                <a:gd name="T75" fmla="*/ 0 h 383"/>
                <a:gd name="T76" fmla="*/ 0 w 1133"/>
                <a:gd name="T77" fmla="*/ 0 h 383"/>
                <a:gd name="T78" fmla="*/ 0 w 1133"/>
                <a:gd name="T79" fmla="*/ 0 h 383"/>
                <a:gd name="T80" fmla="*/ 0 w 1133"/>
                <a:gd name="T81" fmla="*/ 0 h 383"/>
                <a:gd name="T82" fmla="*/ 0 w 1133"/>
                <a:gd name="T83" fmla="*/ 0 h 383"/>
                <a:gd name="T84" fmla="*/ 0 w 1133"/>
                <a:gd name="T85" fmla="*/ 0 h 383"/>
                <a:gd name="T86" fmla="*/ 0 w 1133"/>
                <a:gd name="T87" fmla="*/ 0 h 383"/>
                <a:gd name="T88" fmla="*/ 0 w 1133"/>
                <a:gd name="T89" fmla="*/ 0 h 383"/>
                <a:gd name="T90" fmla="*/ 0 w 1133"/>
                <a:gd name="T91" fmla="*/ 0 h 383"/>
                <a:gd name="T92" fmla="*/ 0 w 1133"/>
                <a:gd name="T93" fmla="*/ 0 h 383"/>
                <a:gd name="T94" fmla="*/ 0 w 1133"/>
                <a:gd name="T95" fmla="*/ 0 h 3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3"/>
                <a:gd name="T145" fmla="*/ 0 h 383"/>
                <a:gd name="T146" fmla="*/ 1133 w 1133"/>
                <a:gd name="T147" fmla="*/ 383 h 3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3" h="383">
                  <a:moveTo>
                    <a:pt x="101" y="163"/>
                  </a:moveTo>
                  <a:lnTo>
                    <a:pt x="99" y="164"/>
                  </a:lnTo>
                  <a:lnTo>
                    <a:pt x="93" y="168"/>
                  </a:lnTo>
                  <a:lnTo>
                    <a:pt x="83" y="175"/>
                  </a:lnTo>
                  <a:lnTo>
                    <a:pt x="71" y="184"/>
                  </a:lnTo>
                  <a:lnTo>
                    <a:pt x="59" y="196"/>
                  </a:lnTo>
                  <a:lnTo>
                    <a:pt x="45" y="209"/>
                  </a:lnTo>
                  <a:lnTo>
                    <a:pt x="32" y="223"/>
                  </a:lnTo>
                  <a:lnTo>
                    <a:pt x="19" y="237"/>
                  </a:lnTo>
                  <a:lnTo>
                    <a:pt x="10" y="252"/>
                  </a:lnTo>
                  <a:lnTo>
                    <a:pt x="3" y="269"/>
                  </a:lnTo>
                  <a:lnTo>
                    <a:pt x="0" y="285"/>
                  </a:lnTo>
                  <a:lnTo>
                    <a:pt x="2" y="301"/>
                  </a:lnTo>
                  <a:lnTo>
                    <a:pt x="9" y="317"/>
                  </a:lnTo>
                  <a:lnTo>
                    <a:pt x="23" y="331"/>
                  </a:lnTo>
                  <a:lnTo>
                    <a:pt x="44" y="345"/>
                  </a:lnTo>
                  <a:lnTo>
                    <a:pt x="74" y="356"/>
                  </a:lnTo>
                  <a:lnTo>
                    <a:pt x="91" y="361"/>
                  </a:lnTo>
                  <a:lnTo>
                    <a:pt x="109" y="365"/>
                  </a:lnTo>
                  <a:lnTo>
                    <a:pt x="129" y="370"/>
                  </a:lnTo>
                  <a:lnTo>
                    <a:pt x="148" y="373"/>
                  </a:lnTo>
                  <a:lnTo>
                    <a:pt x="169" y="376"/>
                  </a:lnTo>
                  <a:lnTo>
                    <a:pt x="191" y="378"/>
                  </a:lnTo>
                  <a:lnTo>
                    <a:pt x="213" y="380"/>
                  </a:lnTo>
                  <a:lnTo>
                    <a:pt x="236" y="382"/>
                  </a:lnTo>
                  <a:lnTo>
                    <a:pt x="259" y="383"/>
                  </a:lnTo>
                  <a:lnTo>
                    <a:pt x="283" y="383"/>
                  </a:lnTo>
                  <a:lnTo>
                    <a:pt x="307" y="383"/>
                  </a:lnTo>
                  <a:lnTo>
                    <a:pt x="333" y="382"/>
                  </a:lnTo>
                  <a:lnTo>
                    <a:pt x="358" y="380"/>
                  </a:lnTo>
                  <a:lnTo>
                    <a:pt x="383" y="378"/>
                  </a:lnTo>
                  <a:lnTo>
                    <a:pt x="409" y="376"/>
                  </a:lnTo>
                  <a:lnTo>
                    <a:pt x="435" y="373"/>
                  </a:lnTo>
                  <a:lnTo>
                    <a:pt x="460" y="370"/>
                  </a:lnTo>
                  <a:lnTo>
                    <a:pt x="487" y="367"/>
                  </a:lnTo>
                  <a:lnTo>
                    <a:pt x="513" y="362"/>
                  </a:lnTo>
                  <a:lnTo>
                    <a:pt x="540" y="357"/>
                  </a:lnTo>
                  <a:lnTo>
                    <a:pt x="566" y="353"/>
                  </a:lnTo>
                  <a:lnTo>
                    <a:pt x="593" y="347"/>
                  </a:lnTo>
                  <a:lnTo>
                    <a:pt x="618" y="340"/>
                  </a:lnTo>
                  <a:lnTo>
                    <a:pt x="645" y="334"/>
                  </a:lnTo>
                  <a:lnTo>
                    <a:pt x="670" y="327"/>
                  </a:lnTo>
                  <a:lnTo>
                    <a:pt x="696" y="320"/>
                  </a:lnTo>
                  <a:lnTo>
                    <a:pt x="722" y="312"/>
                  </a:lnTo>
                  <a:lnTo>
                    <a:pt x="746" y="304"/>
                  </a:lnTo>
                  <a:lnTo>
                    <a:pt x="771" y="295"/>
                  </a:lnTo>
                  <a:lnTo>
                    <a:pt x="794" y="287"/>
                  </a:lnTo>
                  <a:lnTo>
                    <a:pt x="818" y="277"/>
                  </a:lnTo>
                  <a:lnTo>
                    <a:pt x="841" y="267"/>
                  </a:lnTo>
                  <a:lnTo>
                    <a:pt x="923" y="229"/>
                  </a:lnTo>
                  <a:lnTo>
                    <a:pt x="990" y="194"/>
                  </a:lnTo>
                  <a:lnTo>
                    <a:pt x="1043" y="161"/>
                  </a:lnTo>
                  <a:lnTo>
                    <a:pt x="1082" y="130"/>
                  </a:lnTo>
                  <a:lnTo>
                    <a:pt x="1108" y="104"/>
                  </a:lnTo>
                  <a:lnTo>
                    <a:pt x="1126" y="80"/>
                  </a:lnTo>
                  <a:lnTo>
                    <a:pt x="1133" y="58"/>
                  </a:lnTo>
                  <a:lnTo>
                    <a:pt x="1133" y="40"/>
                  </a:lnTo>
                  <a:lnTo>
                    <a:pt x="1125" y="25"/>
                  </a:lnTo>
                  <a:lnTo>
                    <a:pt x="1111" y="14"/>
                  </a:lnTo>
                  <a:lnTo>
                    <a:pt x="1092" y="6"/>
                  </a:lnTo>
                  <a:lnTo>
                    <a:pt x="1071" y="1"/>
                  </a:lnTo>
                  <a:lnTo>
                    <a:pt x="1047" y="0"/>
                  </a:lnTo>
                  <a:lnTo>
                    <a:pt x="1022" y="4"/>
                  </a:lnTo>
                  <a:lnTo>
                    <a:pt x="998" y="10"/>
                  </a:lnTo>
                  <a:lnTo>
                    <a:pt x="975" y="21"/>
                  </a:lnTo>
                  <a:lnTo>
                    <a:pt x="953" y="34"/>
                  </a:lnTo>
                  <a:lnTo>
                    <a:pt x="930" y="47"/>
                  </a:lnTo>
                  <a:lnTo>
                    <a:pt x="906" y="61"/>
                  </a:lnTo>
                  <a:lnTo>
                    <a:pt x="882" y="75"/>
                  </a:lnTo>
                  <a:lnTo>
                    <a:pt x="856" y="89"/>
                  </a:lnTo>
                  <a:lnTo>
                    <a:pt x="831" y="102"/>
                  </a:lnTo>
                  <a:lnTo>
                    <a:pt x="805" y="114"/>
                  </a:lnTo>
                  <a:lnTo>
                    <a:pt x="777" y="126"/>
                  </a:lnTo>
                  <a:lnTo>
                    <a:pt x="748" y="136"/>
                  </a:lnTo>
                  <a:lnTo>
                    <a:pt x="719" y="144"/>
                  </a:lnTo>
                  <a:lnTo>
                    <a:pt x="689" y="151"/>
                  </a:lnTo>
                  <a:lnTo>
                    <a:pt x="660" y="157"/>
                  </a:lnTo>
                  <a:lnTo>
                    <a:pt x="627" y="159"/>
                  </a:lnTo>
                  <a:lnTo>
                    <a:pt x="595" y="160"/>
                  </a:lnTo>
                  <a:lnTo>
                    <a:pt x="562" y="158"/>
                  </a:lnTo>
                  <a:lnTo>
                    <a:pt x="528" y="153"/>
                  </a:lnTo>
                  <a:lnTo>
                    <a:pt x="495" y="148"/>
                  </a:lnTo>
                  <a:lnTo>
                    <a:pt x="461" y="142"/>
                  </a:lnTo>
                  <a:lnTo>
                    <a:pt x="429" y="137"/>
                  </a:lnTo>
                  <a:lnTo>
                    <a:pt x="398" y="133"/>
                  </a:lnTo>
                  <a:lnTo>
                    <a:pt x="368" y="129"/>
                  </a:lnTo>
                  <a:lnTo>
                    <a:pt x="338" y="127"/>
                  </a:lnTo>
                  <a:lnTo>
                    <a:pt x="310" y="126"/>
                  </a:lnTo>
                  <a:lnTo>
                    <a:pt x="282" y="126"/>
                  </a:lnTo>
                  <a:lnTo>
                    <a:pt x="255" y="126"/>
                  </a:lnTo>
                  <a:lnTo>
                    <a:pt x="230" y="128"/>
                  </a:lnTo>
                  <a:lnTo>
                    <a:pt x="206" y="130"/>
                  </a:lnTo>
                  <a:lnTo>
                    <a:pt x="183" y="135"/>
                  </a:lnTo>
                  <a:lnTo>
                    <a:pt x="161" y="140"/>
                  </a:lnTo>
                  <a:lnTo>
                    <a:pt x="139" y="146"/>
                  </a:lnTo>
                  <a:lnTo>
                    <a:pt x="120" y="153"/>
                  </a:lnTo>
                  <a:lnTo>
                    <a:pt x="101" y="163"/>
                  </a:lnTo>
                  <a:close/>
                </a:path>
              </a:pathLst>
            </a:custGeom>
            <a:solidFill>
              <a:srgbClr val="FF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61" name="Freeform 170"/>
            <p:cNvSpPr>
              <a:spLocks/>
            </p:cNvSpPr>
            <p:nvPr/>
          </p:nvSpPr>
          <p:spPr bwMode="auto">
            <a:xfrm>
              <a:off x="2898" y="3036"/>
              <a:ext cx="274" cy="88"/>
            </a:xfrm>
            <a:custGeom>
              <a:avLst/>
              <a:gdLst>
                <a:gd name="T0" fmla="*/ 0 w 1092"/>
                <a:gd name="T1" fmla="*/ 0 h 352"/>
                <a:gd name="T2" fmla="*/ 0 w 1092"/>
                <a:gd name="T3" fmla="*/ 0 h 352"/>
                <a:gd name="T4" fmla="*/ 0 w 1092"/>
                <a:gd name="T5" fmla="*/ 0 h 352"/>
                <a:gd name="T6" fmla="*/ 0 w 1092"/>
                <a:gd name="T7" fmla="*/ 0 h 352"/>
                <a:gd name="T8" fmla="*/ 0 w 1092"/>
                <a:gd name="T9" fmla="*/ 0 h 352"/>
                <a:gd name="T10" fmla="*/ 0 w 1092"/>
                <a:gd name="T11" fmla="*/ 0 h 352"/>
                <a:gd name="T12" fmla="*/ 0 w 1092"/>
                <a:gd name="T13" fmla="*/ 0 h 352"/>
                <a:gd name="T14" fmla="*/ 0 w 1092"/>
                <a:gd name="T15" fmla="*/ 0 h 352"/>
                <a:gd name="T16" fmla="*/ 0 w 1092"/>
                <a:gd name="T17" fmla="*/ 0 h 352"/>
                <a:gd name="T18" fmla="*/ 0 w 1092"/>
                <a:gd name="T19" fmla="*/ 0 h 352"/>
                <a:gd name="T20" fmla="*/ 0 w 1092"/>
                <a:gd name="T21" fmla="*/ 0 h 352"/>
                <a:gd name="T22" fmla="*/ 0 w 1092"/>
                <a:gd name="T23" fmla="*/ 0 h 352"/>
                <a:gd name="T24" fmla="*/ 0 w 1092"/>
                <a:gd name="T25" fmla="*/ 0 h 352"/>
                <a:gd name="T26" fmla="*/ 0 w 1092"/>
                <a:gd name="T27" fmla="*/ 0 h 352"/>
                <a:gd name="T28" fmla="*/ 0 w 1092"/>
                <a:gd name="T29" fmla="*/ 0 h 352"/>
                <a:gd name="T30" fmla="*/ 0 w 1092"/>
                <a:gd name="T31" fmla="*/ 0 h 352"/>
                <a:gd name="T32" fmla="*/ 0 w 1092"/>
                <a:gd name="T33" fmla="*/ 0 h 352"/>
                <a:gd name="T34" fmla="*/ 0 w 1092"/>
                <a:gd name="T35" fmla="*/ 0 h 352"/>
                <a:gd name="T36" fmla="*/ 0 w 1092"/>
                <a:gd name="T37" fmla="*/ 0 h 352"/>
                <a:gd name="T38" fmla="*/ 0 w 1092"/>
                <a:gd name="T39" fmla="*/ 0 h 352"/>
                <a:gd name="T40" fmla="*/ 0 w 1092"/>
                <a:gd name="T41" fmla="*/ 0 h 352"/>
                <a:gd name="T42" fmla="*/ 0 w 1092"/>
                <a:gd name="T43" fmla="*/ 0 h 352"/>
                <a:gd name="T44" fmla="*/ 0 w 1092"/>
                <a:gd name="T45" fmla="*/ 0 h 352"/>
                <a:gd name="T46" fmla="*/ 0 w 1092"/>
                <a:gd name="T47" fmla="*/ 0 h 352"/>
                <a:gd name="T48" fmla="*/ 0 w 1092"/>
                <a:gd name="T49" fmla="*/ 0 h 352"/>
                <a:gd name="T50" fmla="*/ 0 w 1092"/>
                <a:gd name="T51" fmla="*/ 0 h 352"/>
                <a:gd name="T52" fmla="*/ 0 w 1092"/>
                <a:gd name="T53" fmla="*/ 0 h 352"/>
                <a:gd name="T54" fmla="*/ 0 w 1092"/>
                <a:gd name="T55" fmla="*/ 0 h 352"/>
                <a:gd name="T56" fmla="*/ 0 w 1092"/>
                <a:gd name="T57" fmla="*/ 0 h 352"/>
                <a:gd name="T58" fmla="*/ 0 w 1092"/>
                <a:gd name="T59" fmla="*/ 0 h 352"/>
                <a:gd name="T60" fmla="*/ 0 w 1092"/>
                <a:gd name="T61" fmla="*/ 0 h 352"/>
                <a:gd name="T62" fmla="*/ 0 w 1092"/>
                <a:gd name="T63" fmla="*/ 0 h 352"/>
                <a:gd name="T64" fmla="*/ 0 w 1092"/>
                <a:gd name="T65" fmla="*/ 0 h 352"/>
                <a:gd name="T66" fmla="*/ 0 w 1092"/>
                <a:gd name="T67" fmla="*/ 0 h 352"/>
                <a:gd name="T68" fmla="*/ 0 w 1092"/>
                <a:gd name="T69" fmla="*/ 0 h 352"/>
                <a:gd name="T70" fmla="*/ 0 w 1092"/>
                <a:gd name="T71" fmla="*/ 0 h 352"/>
                <a:gd name="T72" fmla="*/ 0 w 1092"/>
                <a:gd name="T73" fmla="*/ 0 h 352"/>
                <a:gd name="T74" fmla="*/ 0 w 1092"/>
                <a:gd name="T75" fmla="*/ 0 h 352"/>
                <a:gd name="T76" fmla="*/ 0 w 1092"/>
                <a:gd name="T77" fmla="*/ 0 h 352"/>
                <a:gd name="T78" fmla="*/ 0 w 1092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2"/>
                <a:gd name="T121" fmla="*/ 0 h 352"/>
                <a:gd name="T122" fmla="*/ 1092 w 1092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2" h="352">
                  <a:moveTo>
                    <a:pt x="96" y="148"/>
                  </a:moveTo>
                  <a:lnTo>
                    <a:pt x="94" y="149"/>
                  </a:lnTo>
                  <a:lnTo>
                    <a:pt x="88" y="154"/>
                  </a:lnTo>
                  <a:lnTo>
                    <a:pt x="79" y="160"/>
                  </a:lnTo>
                  <a:lnTo>
                    <a:pt x="67" y="169"/>
                  </a:lnTo>
                  <a:lnTo>
                    <a:pt x="55" y="178"/>
                  </a:lnTo>
                  <a:lnTo>
                    <a:pt x="42" y="191"/>
                  </a:lnTo>
                  <a:lnTo>
                    <a:pt x="29" y="204"/>
                  </a:lnTo>
                  <a:lnTo>
                    <a:pt x="18" y="217"/>
                  </a:lnTo>
                  <a:lnTo>
                    <a:pt x="9" y="231"/>
                  </a:lnTo>
                  <a:lnTo>
                    <a:pt x="2" y="246"/>
                  </a:lnTo>
                  <a:lnTo>
                    <a:pt x="0" y="261"/>
                  </a:lnTo>
                  <a:lnTo>
                    <a:pt x="1" y="276"/>
                  </a:lnTo>
                  <a:lnTo>
                    <a:pt x="9" y="290"/>
                  </a:lnTo>
                  <a:lnTo>
                    <a:pt x="21" y="304"/>
                  </a:lnTo>
                  <a:lnTo>
                    <a:pt x="42" y="316"/>
                  </a:lnTo>
                  <a:lnTo>
                    <a:pt x="71" y="327"/>
                  </a:lnTo>
                  <a:lnTo>
                    <a:pt x="105" y="336"/>
                  </a:lnTo>
                  <a:lnTo>
                    <a:pt x="143" y="343"/>
                  </a:lnTo>
                  <a:lnTo>
                    <a:pt x="184" y="349"/>
                  </a:lnTo>
                  <a:lnTo>
                    <a:pt x="227" y="351"/>
                  </a:lnTo>
                  <a:lnTo>
                    <a:pt x="272" y="352"/>
                  </a:lnTo>
                  <a:lnTo>
                    <a:pt x="320" y="351"/>
                  </a:lnTo>
                  <a:lnTo>
                    <a:pt x="369" y="349"/>
                  </a:lnTo>
                  <a:lnTo>
                    <a:pt x="419" y="344"/>
                  </a:lnTo>
                  <a:lnTo>
                    <a:pt x="469" y="337"/>
                  </a:lnTo>
                  <a:lnTo>
                    <a:pt x="520" y="329"/>
                  </a:lnTo>
                  <a:lnTo>
                    <a:pt x="571" y="320"/>
                  </a:lnTo>
                  <a:lnTo>
                    <a:pt x="621" y="308"/>
                  </a:lnTo>
                  <a:lnTo>
                    <a:pt x="671" y="296"/>
                  </a:lnTo>
                  <a:lnTo>
                    <a:pt x="719" y="281"/>
                  </a:lnTo>
                  <a:lnTo>
                    <a:pt x="766" y="265"/>
                  </a:lnTo>
                  <a:lnTo>
                    <a:pt x="811" y="247"/>
                  </a:lnTo>
                  <a:lnTo>
                    <a:pt x="891" y="212"/>
                  </a:lnTo>
                  <a:lnTo>
                    <a:pt x="954" y="179"/>
                  </a:lnTo>
                  <a:lnTo>
                    <a:pt x="1005" y="149"/>
                  </a:lnTo>
                  <a:lnTo>
                    <a:pt x="1043" y="121"/>
                  </a:lnTo>
                  <a:lnTo>
                    <a:pt x="1069" y="96"/>
                  </a:lnTo>
                  <a:lnTo>
                    <a:pt x="1085" y="73"/>
                  </a:lnTo>
                  <a:lnTo>
                    <a:pt x="1092" y="54"/>
                  </a:lnTo>
                  <a:lnTo>
                    <a:pt x="1092" y="36"/>
                  </a:lnTo>
                  <a:lnTo>
                    <a:pt x="1084" y="23"/>
                  </a:lnTo>
                  <a:lnTo>
                    <a:pt x="1070" y="12"/>
                  </a:lnTo>
                  <a:lnTo>
                    <a:pt x="1053" y="5"/>
                  </a:lnTo>
                  <a:lnTo>
                    <a:pt x="1032" y="1"/>
                  </a:lnTo>
                  <a:lnTo>
                    <a:pt x="1009" y="0"/>
                  </a:lnTo>
                  <a:lnTo>
                    <a:pt x="986" y="3"/>
                  </a:lnTo>
                  <a:lnTo>
                    <a:pt x="962" y="9"/>
                  </a:lnTo>
                  <a:lnTo>
                    <a:pt x="940" y="19"/>
                  </a:lnTo>
                  <a:lnTo>
                    <a:pt x="918" y="32"/>
                  </a:lnTo>
                  <a:lnTo>
                    <a:pt x="896" y="43"/>
                  </a:lnTo>
                  <a:lnTo>
                    <a:pt x="874" y="57"/>
                  </a:lnTo>
                  <a:lnTo>
                    <a:pt x="850" y="70"/>
                  </a:lnTo>
                  <a:lnTo>
                    <a:pt x="826" y="81"/>
                  </a:lnTo>
                  <a:lnTo>
                    <a:pt x="801" y="94"/>
                  </a:lnTo>
                  <a:lnTo>
                    <a:pt x="775" y="106"/>
                  </a:lnTo>
                  <a:lnTo>
                    <a:pt x="749" y="116"/>
                  </a:lnTo>
                  <a:lnTo>
                    <a:pt x="721" y="125"/>
                  </a:lnTo>
                  <a:lnTo>
                    <a:pt x="694" y="133"/>
                  </a:lnTo>
                  <a:lnTo>
                    <a:pt x="665" y="139"/>
                  </a:lnTo>
                  <a:lnTo>
                    <a:pt x="635" y="144"/>
                  </a:lnTo>
                  <a:lnTo>
                    <a:pt x="604" y="146"/>
                  </a:lnTo>
                  <a:lnTo>
                    <a:pt x="573" y="147"/>
                  </a:lnTo>
                  <a:lnTo>
                    <a:pt x="542" y="145"/>
                  </a:lnTo>
                  <a:lnTo>
                    <a:pt x="508" y="140"/>
                  </a:lnTo>
                  <a:lnTo>
                    <a:pt x="476" y="134"/>
                  </a:lnTo>
                  <a:lnTo>
                    <a:pt x="444" y="130"/>
                  </a:lnTo>
                  <a:lnTo>
                    <a:pt x="413" y="125"/>
                  </a:lnTo>
                  <a:lnTo>
                    <a:pt x="383" y="122"/>
                  </a:lnTo>
                  <a:lnTo>
                    <a:pt x="354" y="118"/>
                  </a:lnTo>
                  <a:lnTo>
                    <a:pt x="325" y="117"/>
                  </a:lnTo>
                  <a:lnTo>
                    <a:pt x="298" y="115"/>
                  </a:lnTo>
                  <a:lnTo>
                    <a:pt x="271" y="115"/>
                  </a:lnTo>
                  <a:lnTo>
                    <a:pt x="246" y="115"/>
                  </a:lnTo>
                  <a:lnTo>
                    <a:pt x="221" y="117"/>
                  </a:lnTo>
                  <a:lnTo>
                    <a:pt x="198" y="119"/>
                  </a:lnTo>
                  <a:lnTo>
                    <a:pt x="175" y="123"/>
                  </a:lnTo>
                  <a:lnTo>
                    <a:pt x="154" y="127"/>
                  </a:lnTo>
                  <a:lnTo>
                    <a:pt x="133" y="133"/>
                  </a:lnTo>
                  <a:lnTo>
                    <a:pt x="115" y="140"/>
                  </a:lnTo>
                  <a:lnTo>
                    <a:pt x="96" y="148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62" name="Freeform 171"/>
            <p:cNvSpPr>
              <a:spLocks/>
            </p:cNvSpPr>
            <p:nvPr/>
          </p:nvSpPr>
          <p:spPr bwMode="auto">
            <a:xfrm>
              <a:off x="2901" y="3041"/>
              <a:ext cx="264" cy="81"/>
            </a:xfrm>
            <a:custGeom>
              <a:avLst/>
              <a:gdLst>
                <a:gd name="T0" fmla="*/ 0 w 1053"/>
                <a:gd name="T1" fmla="*/ 0 h 323"/>
                <a:gd name="T2" fmla="*/ 0 w 1053"/>
                <a:gd name="T3" fmla="*/ 0 h 323"/>
                <a:gd name="T4" fmla="*/ 0 w 1053"/>
                <a:gd name="T5" fmla="*/ 0 h 323"/>
                <a:gd name="T6" fmla="*/ 0 w 1053"/>
                <a:gd name="T7" fmla="*/ 0 h 323"/>
                <a:gd name="T8" fmla="*/ 0 w 1053"/>
                <a:gd name="T9" fmla="*/ 0 h 323"/>
                <a:gd name="T10" fmla="*/ 0 w 1053"/>
                <a:gd name="T11" fmla="*/ 0 h 323"/>
                <a:gd name="T12" fmla="*/ 0 w 1053"/>
                <a:gd name="T13" fmla="*/ 0 h 323"/>
                <a:gd name="T14" fmla="*/ 0 w 1053"/>
                <a:gd name="T15" fmla="*/ 0 h 323"/>
                <a:gd name="T16" fmla="*/ 0 w 1053"/>
                <a:gd name="T17" fmla="*/ 0 h 323"/>
                <a:gd name="T18" fmla="*/ 0 w 1053"/>
                <a:gd name="T19" fmla="*/ 0 h 323"/>
                <a:gd name="T20" fmla="*/ 0 w 1053"/>
                <a:gd name="T21" fmla="*/ 0 h 323"/>
                <a:gd name="T22" fmla="*/ 0 w 1053"/>
                <a:gd name="T23" fmla="*/ 0 h 323"/>
                <a:gd name="T24" fmla="*/ 0 w 1053"/>
                <a:gd name="T25" fmla="*/ 0 h 323"/>
                <a:gd name="T26" fmla="*/ 0 w 1053"/>
                <a:gd name="T27" fmla="*/ 0 h 323"/>
                <a:gd name="T28" fmla="*/ 0 w 1053"/>
                <a:gd name="T29" fmla="*/ 0 h 323"/>
                <a:gd name="T30" fmla="*/ 0 w 1053"/>
                <a:gd name="T31" fmla="*/ 0 h 323"/>
                <a:gd name="T32" fmla="*/ 0 w 1053"/>
                <a:gd name="T33" fmla="*/ 0 h 323"/>
                <a:gd name="T34" fmla="*/ 0 w 1053"/>
                <a:gd name="T35" fmla="*/ 0 h 323"/>
                <a:gd name="T36" fmla="*/ 0 w 1053"/>
                <a:gd name="T37" fmla="*/ 0 h 323"/>
                <a:gd name="T38" fmla="*/ 0 w 1053"/>
                <a:gd name="T39" fmla="*/ 0 h 323"/>
                <a:gd name="T40" fmla="*/ 0 w 1053"/>
                <a:gd name="T41" fmla="*/ 0 h 323"/>
                <a:gd name="T42" fmla="*/ 0 w 1053"/>
                <a:gd name="T43" fmla="*/ 0 h 323"/>
                <a:gd name="T44" fmla="*/ 0 w 1053"/>
                <a:gd name="T45" fmla="*/ 0 h 323"/>
                <a:gd name="T46" fmla="*/ 0 w 1053"/>
                <a:gd name="T47" fmla="*/ 0 h 323"/>
                <a:gd name="T48" fmla="*/ 0 w 1053"/>
                <a:gd name="T49" fmla="*/ 0 h 323"/>
                <a:gd name="T50" fmla="*/ 0 w 1053"/>
                <a:gd name="T51" fmla="*/ 0 h 323"/>
                <a:gd name="T52" fmla="*/ 0 w 1053"/>
                <a:gd name="T53" fmla="*/ 0 h 323"/>
                <a:gd name="T54" fmla="*/ 0 w 1053"/>
                <a:gd name="T55" fmla="*/ 0 h 323"/>
                <a:gd name="T56" fmla="*/ 0 w 1053"/>
                <a:gd name="T57" fmla="*/ 0 h 323"/>
                <a:gd name="T58" fmla="*/ 0 w 1053"/>
                <a:gd name="T59" fmla="*/ 0 h 323"/>
                <a:gd name="T60" fmla="*/ 0 w 1053"/>
                <a:gd name="T61" fmla="*/ 0 h 323"/>
                <a:gd name="T62" fmla="*/ 0 w 1053"/>
                <a:gd name="T63" fmla="*/ 0 h 323"/>
                <a:gd name="T64" fmla="*/ 0 w 1053"/>
                <a:gd name="T65" fmla="*/ 0 h 323"/>
                <a:gd name="T66" fmla="*/ 0 w 1053"/>
                <a:gd name="T67" fmla="*/ 0 h 323"/>
                <a:gd name="T68" fmla="*/ 0 w 1053"/>
                <a:gd name="T69" fmla="*/ 0 h 323"/>
                <a:gd name="T70" fmla="*/ 0 w 1053"/>
                <a:gd name="T71" fmla="*/ 0 h 323"/>
                <a:gd name="T72" fmla="*/ 0 w 1053"/>
                <a:gd name="T73" fmla="*/ 0 h 323"/>
                <a:gd name="T74" fmla="*/ 0 w 1053"/>
                <a:gd name="T75" fmla="*/ 0 h 323"/>
                <a:gd name="T76" fmla="*/ 0 w 1053"/>
                <a:gd name="T77" fmla="*/ 0 h 323"/>
                <a:gd name="T78" fmla="*/ 0 w 1053"/>
                <a:gd name="T79" fmla="*/ 0 h 3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3"/>
                <a:gd name="T121" fmla="*/ 0 h 323"/>
                <a:gd name="T122" fmla="*/ 1053 w 1053"/>
                <a:gd name="T123" fmla="*/ 323 h 3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3" h="323">
                  <a:moveTo>
                    <a:pt x="94" y="134"/>
                  </a:moveTo>
                  <a:lnTo>
                    <a:pt x="92" y="135"/>
                  </a:lnTo>
                  <a:lnTo>
                    <a:pt x="86" y="138"/>
                  </a:lnTo>
                  <a:lnTo>
                    <a:pt x="77" y="145"/>
                  </a:lnTo>
                  <a:lnTo>
                    <a:pt x="67" y="152"/>
                  </a:lnTo>
                  <a:lnTo>
                    <a:pt x="54" y="163"/>
                  </a:lnTo>
                  <a:lnTo>
                    <a:pt x="41" y="173"/>
                  </a:lnTo>
                  <a:lnTo>
                    <a:pt x="30" y="185"/>
                  </a:lnTo>
                  <a:lnTo>
                    <a:pt x="18" y="197"/>
                  </a:lnTo>
                  <a:lnTo>
                    <a:pt x="9" y="211"/>
                  </a:lnTo>
                  <a:lnTo>
                    <a:pt x="2" y="225"/>
                  </a:lnTo>
                  <a:lnTo>
                    <a:pt x="0" y="239"/>
                  </a:lnTo>
                  <a:lnTo>
                    <a:pt x="1" y="252"/>
                  </a:lnTo>
                  <a:lnTo>
                    <a:pt x="8" y="265"/>
                  </a:lnTo>
                  <a:lnTo>
                    <a:pt x="22" y="278"/>
                  </a:lnTo>
                  <a:lnTo>
                    <a:pt x="41" y="288"/>
                  </a:lnTo>
                  <a:lnTo>
                    <a:pt x="69" y="299"/>
                  </a:lnTo>
                  <a:lnTo>
                    <a:pt x="102" y="307"/>
                  </a:lnTo>
                  <a:lnTo>
                    <a:pt x="139" y="314"/>
                  </a:lnTo>
                  <a:lnTo>
                    <a:pt x="178" y="318"/>
                  </a:lnTo>
                  <a:lnTo>
                    <a:pt x="220" y="322"/>
                  </a:lnTo>
                  <a:lnTo>
                    <a:pt x="264" y="323"/>
                  </a:lnTo>
                  <a:lnTo>
                    <a:pt x="310" y="322"/>
                  </a:lnTo>
                  <a:lnTo>
                    <a:pt x="357" y="319"/>
                  </a:lnTo>
                  <a:lnTo>
                    <a:pt x="405" y="315"/>
                  </a:lnTo>
                  <a:lnTo>
                    <a:pt x="454" y="309"/>
                  </a:lnTo>
                  <a:lnTo>
                    <a:pt x="502" y="302"/>
                  </a:lnTo>
                  <a:lnTo>
                    <a:pt x="551" y="293"/>
                  </a:lnTo>
                  <a:lnTo>
                    <a:pt x="600" y="282"/>
                  </a:lnTo>
                  <a:lnTo>
                    <a:pt x="648" y="271"/>
                  </a:lnTo>
                  <a:lnTo>
                    <a:pt x="694" y="257"/>
                  </a:lnTo>
                  <a:lnTo>
                    <a:pt x="739" y="242"/>
                  </a:lnTo>
                  <a:lnTo>
                    <a:pt x="783" y="226"/>
                  </a:lnTo>
                  <a:lnTo>
                    <a:pt x="859" y="194"/>
                  </a:lnTo>
                  <a:lnTo>
                    <a:pt x="921" y="164"/>
                  </a:lnTo>
                  <a:lnTo>
                    <a:pt x="969" y="136"/>
                  </a:lnTo>
                  <a:lnTo>
                    <a:pt x="1006" y="111"/>
                  </a:lnTo>
                  <a:lnTo>
                    <a:pt x="1032" y="88"/>
                  </a:lnTo>
                  <a:lnTo>
                    <a:pt x="1047" y="67"/>
                  </a:lnTo>
                  <a:lnTo>
                    <a:pt x="1053" y="49"/>
                  </a:lnTo>
                  <a:lnTo>
                    <a:pt x="1052" y="34"/>
                  </a:lnTo>
                  <a:lnTo>
                    <a:pt x="1045" y="21"/>
                  </a:lnTo>
                  <a:lnTo>
                    <a:pt x="1033" y="12"/>
                  </a:lnTo>
                  <a:lnTo>
                    <a:pt x="1015" y="5"/>
                  </a:lnTo>
                  <a:lnTo>
                    <a:pt x="996" y="0"/>
                  </a:lnTo>
                  <a:lnTo>
                    <a:pt x="973" y="0"/>
                  </a:lnTo>
                  <a:lnTo>
                    <a:pt x="950" y="2"/>
                  </a:lnTo>
                  <a:lnTo>
                    <a:pt x="928" y="8"/>
                  </a:lnTo>
                  <a:lnTo>
                    <a:pt x="906" y="17"/>
                  </a:lnTo>
                  <a:lnTo>
                    <a:pt x="885" y="29"/>
                  </a:lnTo>
                  <a:lnTo>
                    <a:pt x="865" y="40"/>
                  </a:lnTo>
                  <a:lnTo>
                    <a:pt x="843" y="52"/>
                  </a:lnTo>
                  <a:lnTo>
                    <a:pt x="820" y="64"/>
                  </a:lnTo>
                  <a:lnTo>
                    <a:pt x="797" y="75"/>
                  </a:lnTo>
                  <a:lnTo>
                    <a:pt x="773" y="85"/>
                  </a:lnTo>
                  <a:lnTo>
                    <a:pt x="748" y="96"/>
                  </a:lnTo>
                  <a:lnTo>
                    <a:pt x="723" y="105"/>
                  </a:lnTo>
                  <a:lnTo>
                    <a:pt x="697" y="114"/>
                  </a:lnTo>
                  <a:lnTo>
                    <a:pt x="670" y="121"/>
                  </a:lnTo>
                  <a:lnTo>
                    <a:pt x="642" y="127"/>
                  </a:lnTo>
                  <a:lnTo>
                    <a:pt x="614" y="131"/>
                  </a:lnTo>
                  <a:lnTo>
                    <a:pt x="585" y="134"/>
                  </a:lnTo>
                  <a:lnTo>
                    <a:pt x="555" y="134"/>
                  </a:lnTo>
                  <a:lnTo>
                    <a:pt x="524" y="133"/>
                  </a:lnTo>
                  <a:lnTo>
                    <a:pt x="493" y="128"/>
                  </a:lnTo>
                  <a:lnTo>
                    <a:pt x="462" y="122"/>
                  </a:lnTo>
                  <a:lnTo>
                    <a:pt x="431" y="118"/>
                  </a:lnTo>
                  <a:lnTo>
                    <a:pt x="401" y="114"/>
                  </a:lnTo>
                  <a:lnTo>
                    <a:pt x="371" y="111"/>
                  </a:lnTo>
                  <a:lnTo>
                    <a:pt x="342" y="107"/>
                  </a:lnTo>
                  <a:lnTo>
                    <a:pt x="315" y="105"/>
                  </a:lnTo>
                  <a:lnTo>
                    <a:pt x="288" y="104"/>
                  </a:lnTo>
                  <a:lnTo>
                    <a:pt x="263" y="104"/>
                  </a:lnTo>
                  <a:lnTo>
                    <a:pt x="237" y="104"/>
                  </a:lnTo>
                  <a:lnTo>
                    <a:pt x="214" y="105"/>
                  </a:lnTo>
                  <a:lnTo>
                    <a:pt x="191" y="107"/>
                  </a:lnTo>
                  <a:lnTo>
                    <a:pt x="169" y="111"/>
                  </a:lnTo>
                  <a:lnTo>
                    <a:pt x="149" y="115"/>
                  </a:lnTo>
                  <a:lnTo>
                    <a:pt x="130" y="120"/>
                  </a:lnTo>
                  <a:lnTo>
                    <a:pt x="112" y="127"/>
                  </a:lnTo>
                  <a:lnTo>
                    <a:pt x="94" y="134"/>
                  </a:lnTo>
                  <a:close/>
                </a:path>
              </a:pathLst>
            </a:custGeom>
            <a:solidFill>
              <a:srgbClr val="FCEA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63" name="Freeform 172"/>
            <p:cNvSpPr>
              <a:spLocks/>
            </p:cNvSpPr>
            <p:nvPr/>
          </p:nvSpPr>
          <p:spPr bwMode="auto">
            <a:xfrm>
              <a:off x="2904" y="3046"/>
              <a:ext cx="254" cy="73"/>
            </a:xfrm>
            <a:custGeom>
              <a:avLst/>
              <a:gdLst>
                <a:gd name="T0" fmla="*/ 0 w 1013"/>
                <a:gd name="T1" fmla="*/ 0 h 292"/>
                <a:gd name="T2" fmla="*/ 0 w 1013"/>
                <a:gd name="T3" fmla="*/ 0 h 292"/>
                <a:gd name="T4" fmla="*/ 0 w 1013"/>
                <a:gd name="T5" fmla="*/ 0 h 292"/>
                <a:gd name="T6" fmla="*/ 0 w 1013"/>
                <a:gd name="T7" fmla="*/ 0 h 292"/>
                <a:gd name="T8" fmla="*/ 0 w 1013"/>
                <a:gd name="T9" fmla="*/ 0 h 292"/>
                <a:gd name="T10" fmla="*/ 0 w 1013"/>
                <a:gd name="T11" fmla="*/ 0 h 292"/>
                <a:gd name="T12" fmla="*/ 0 w 1013"/>
                <a:gd name="T13" fmla="*/ 0 h 292"/>
                <a:gd name="T14" fmla="*/ 0 w 1013"/>
                <a:gd name="T15" fmla="*/ 0 h 292"/>
                <a:gd name="T16" fmla="*/ 0 w 1013"/>
                <a:gd name="T17" fmla="*/ 0 h 292"/>
                <a:gd name="T18" fmla="*/ 0 w 1013"/>
                <a:gd name="T19" fmla="*/ 0 h 292"/>
                <a:gd name="T20" fmla="*/ 0 w 1013"/>
                <a:gd name="T21" fmla="*/ 0 h 292"/>
                <a:gd name="T22" fmla="*/ 0 w 1013"/>
                <a:gd name="T23" fmla="*/ 0 h 292"/>
                <a:gd name="T24" fmla="*/ 0 w 1013"/>
                <a:gd name="T25" fmla="*/ 0 h 292"/>
                <a:gd name="T26" fmla="*/ 0 w 1013"/>
                <a:gd name="T27" fmla="*/ 0 h 292"/>
                <a:gd name="T28" fmla="*/ 0 w 1013"/>
                <a:gd name="T29" fmla="*/ 0 h 292"/>
                <a:gd name="T30" fmla="*/ 0 w 1013"/>
                <a:gd name="T31" fmla="*/ 0 h 292"/>
                <a:gd name="T32" fmla="*/ 0 w 1013"/>
                <a:gd name="T33" fmla="*/ 0 h 292"/>
                <a:gd name="T34" fmla="*/ 0 w 1013"/>
                <a:gd name="T35" fmla="*/ 0 h 292"/>
                <a:gd name="T36" fmla="*/ 0 w 1013"/>
                <a:gd name="T37" fmla="*/ 0 h 292"/>
                <a:gd name="T38" fmla="*/ 0 w 1013"/>
                <a:gd name="T39" fmla="*/ 0 h 292"/>
                <a:gd name="T40" fmla="*/ 0 w 1013"/>
                <a:gd name="T41" fmla="*/ 0 h 292"/>
                <a:gd name="T42" fmla="*/ 0 w 1013"/>
                <a:gd name="T43" fmla="*/ 0 h 292"/>
                <a:gd name="T44" fmla="*/ 0 w 1013"/>
                <a:gd name="T45" fmla="*/ 0 h 292"/>
                <a:gd name="T46" fmla="*/ 0 w 1013"/>
                <a:gd name="T47" fmla="*/ 0 h 292"/>
                <a:gd name="T48" fmla="*/ 0 w 1013"/>
                <a:gd name="T49" fmla="*/ 0 h 292"/>
                <a:gd name="T50" fmla="*/ 0 w 1013"/>
                <a:gd name="T51" fmla="*/ 0 h 292"/>
                <a:gd name="T52" fmla="*/ 0 w 1013"/>
                <a:gd name="T53" fmla="*/ 0 h 292"/>
                <a:gd name="T54" fmla="*/ 0 w 1013"/>
                <a:gd name="T55" fmla="*/ 0 h 292"/>
                <a:gd name="T56" fmla="*/ 0 w 1013"/>
                <a:gd name="T57" fmla="*/ 0 h 292"/>
                <a:gd name="T58" fmla="*/ 0 w 1013"/>
                <a:gd name="T59" fmla="*/ 0 h 292"/>
                <a:gd name="T60" fmla="*/ 0 w 1013"/>
                <a:gd name="T61" fmla="*/ 0 h 292"/>
                <a:gd name="T62" fmla="*/ 0 w 1013"/>
                <a:gd name="T63" fmla="*/ 0 h 292"/>
                <a:gd name="T64" fmla="*/ 0 w 1013"/>
                <a:gd name="T65" fmla="*/ 0 h 292"/>
                <a:gd name="T66" fmla="*/ 0 w 1013"/>
                <a:gd name="T67" fmla="*/ 0 h 292"/>
                <a:gd name="T68" fmla="*/ 0 w 1013"/>
                <a:gd name="T69" fmla="*/ 0 h 292"/>
                <a:gd name="T70" fmla="*/ 0 w 1013"/>
                <a:gd name="T71" fmla="*/ 0 h 292"/>
                <a:gd name="T72" fmla="*/ 0 w 1013"/>
                <a:gd name="T73" fmla="*/ 0 h 292"/>
                <a:gd name="T74" fmla="*/ 0 w 1013"/>
                <a:gd name="T75" fmla="*/ 0 h 292"/>
                <a:gd name="T76" fmla="*/ 0 w 1013"/>
                <a:gd name="T77" fmla="*/ 0 h 292"/>
                <a:gd name="T78" fmla="*/ 0 w 1013"/>
                <a:gd name="T79" fmla="*/ 0 h 2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292"/>
                <a:gd name="T122" fmla="*/ 1013 w 1013"/>
                <a:gd name="T123" fmla="*/ 292 h 2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292">
                  <a:moveTo>
                    <a:pt x="89" y="121"/>
                  </a:moveTo>
                  <a:lnTo>
                    <a:pt x="87" y="122"/>
                  </a:lnTo>
                  <a:lnTo>
                    <a:pt x="81" y="125"/>
                  </a:lnTo>
                  <a:lnTo>
                    <a:pt x="73" y="131"/>
                  </a:lnTo>
                  <a:lnTo>
                    <a:pt x="63" y="138"/>
                  </a:lnTo>
                  <a:lnTo>
                    <a:pt x="51" y="146"/>
                  </a:lnTo>
                  <a:lnTo>
                    <a:pt x="39" y="156"/>
                  </a:lnTo>
                  <a:lnTo>
                    <a:pt x="27" y="167"/>
                  </a:lnTo>
                  <a:lnTo>
                    <a:pt x="17" y="178"/>
                  </a:lnTo>
                  <a:lnTo>
                    <a:pt x="8" y="191"/>
                  </a:lnTo>
                  <a:lnTo>
                    <a:pt x="2" y="202"/>
                  </a:lnTo>
                  <a:lnTo>
                    <a:pt x="0" y="215"/>
                  </a:lnTo>
                  <a:lnTo>
                    <a:pt x="1" y="228"/>
                  </a:lnTo>
                  <a:lnTo>
                    <a:pt x="8" y="239"/>
                  </a:lnTo>
                  <a:lnTo>
                    <a:pt x="20" y="251"/>
                  </a:lnTo>
                  <a:lnTo>
                    <a:pt x="40" y="261"/>
                  </a:lnTo>
                  <a:lnTo>
                    <a:pt x="66" y="270"/>
                  </a:lnTo>
                  <a:lnTo>
                    <a:pt x="99" y="278"/>
                  </a:lnTo>
                  <a:lnTo>
                    <a:pt x="133" y="284"/>
                  </a:lnTo>
                  <a:lnTo>
                    <a:pt x="171" y="289"/>
                  </a:lnTo>
                  <a:lnTo>
                    <a:pt x="212" y="291"/>
                  </a:lnTo>
                  <a:lnTo>
                    <a:pt x="254" y="292"/>
                  </a:lnTo>
                  <a:lnTo>
                    <a:pt x="298" y="291"/>
                  </a:lnTo>
                  <a:lnTo>
                    <a:pt x="343" y="289"/>
                  </a:lnTo>
                  <a:lnTo>
                    <a:pt x="389" y="285"/>
                  </a:lnTo>
                  <a:lnTo>
                    <a:pt x="436" y="281"/>
                  </a:lnTo>
                  <a:lnTo>
                    <a:pt x="483" y="274"/>
                  </a:lnTo>
                  <a:lnTo>
                    <a:pt x="529" y="266"/>
                  </a:lnTo>
                  <a:lnTo>
                    <a:pt x="576" y="257"/>
                  </a:lnTo>
                  <a:lnTo>
                    <a:pt x="623" y="246"/>
                  </a:lnTo>
                  <a:lnTo>
                    <a:pt x="667" y="233"/>
                  </a:lnTo>
                  <a:lnTo>
                    <a:pt x="711" y="221"/>
                  </a:lnTo>
                  <a:lnTo>
                    <a:pt x="753" y="206"/>
                  </a:lnTo>
                  <a:lnTo>
                    <a:pt x="826" y="177"/>
                  </a:lnTo>
                  <a:lnTo>
                    <a:pt x="885" y="149"/>
                  </a:lnTo>
                  <a:lnTo>
                    <a:pt x="932" y="124"/>
                  </a:lnTo>
                  <a:lnTo>
                    <a:pt x="967" y="101"/>
                  </a:lnTo>
                  <a:lnTo>
                    <a:pt x="991" y="80"/>
                  </a:lnTo>
                  <a:lnTo>
                    <a:pt x="1006" y="62"/>
                  </a:lnTo>
                  <a:lnTo>
                    <a:pt x="1013" y="45"/>
                  </a:lnTo>
                  <a:lnTo>
                    <a:pt x="1012" y="31"/>
                  </a:lnTo>
                  <a:lnTo>
                    <a:pt x="1005" y="19"/>
                  </a:lnTo>
                  <a:lnTo>
                    <a:pt x="992" y="10"/>
                  </a:lnTo>
                  <a:lnTo>
                    <a:pt x="976" y="4"/>
                  </a:lnTo>
                  <a:lnTo>
                    <a:pt x="956" y="0"/>
                  </a:lnTo>
                  <a:lnTo>
                    <a:pt x="936" y="0"/>
                  </a:lnTo>
                  <a:lnTo>
                    <a:pt x="914" y="2"/>
                  </a:lnTo>
                  <a:lnTo>
                    <a:pt x="892" y="6"/>
                  </a:lnTo>
                  <a:lnTo>
                    <a:pt x="871" y="15"/>
                  </a:lnTo>
                  <a:lnTo>
                    <a:pt x="852" y="25"/>
                  </a:lnTo>
                  <a:lnTo>
                    <a:pt x="831" y="35"/>
                  </a:lnTo>
                  <a:lnTo>
                    <a:pt x="810" y="46"/>
                  </a:lnTo>
                  <a:lnTo>
                    <a:pt x="788" y="56"/>
                  </a:lnTo>
                  <a:lnTo>
                    <a:pt x="765" y="66"/>
                  </a:lnTo>
                  <a:lnTo>
                    <a:pt x="742" y="77"/>
                  </a:lnTo>
                  <a:lnTo>
                    <a:pt x="718" y="86"/>
                  </a:lnTo>
                  <a:lnTo>
                    <a:pt x="694" y="95"/>
                  </a:lnTo>
                  <a:lnTo>
                    <a:pt x="669" y="102"/>
                  </a:lnTo>
                  <a:lnTo>
                    <a:pt x="643" y="109"/>
                  </a:lnTo>
                  <a:lnTo>
                    <a:pt x="617" y="115"/>
                  </a:lnTo>
                  <a:lnTo>
                    <a:pt x="589" y="118"/>
                  </a:lnTo>
                  <a:lnTo>
                    <a:pt x="561" y="121"/>
                  </a:lnTo>
                  <a:lnTo>
                    <a:pt x="533" y="121"/>
                  </a:lnTo>
                  <a:lnTo>
                    <a:pt x="503" y="118"/>
                  </a:lnTo>
                  <a:lnTo>
                    <a:pt x="473" y="115"/>
                  </a:lnTo>
                  <a:lnTo>
                    <a:pt x="443" y="110"/>
                  </a:lnTo>
                  <a:lnTo>
                    <a:pt x="413" y="106"/>
                  </a:lnTo>
                  <a:lnTo>
                    <a:pt x="384" y="102"/>
                  </a:lnTo>
                  <a:lnTo>
                    <a:pt x="355" y="99"/>
                  </a:lnTo>
                  <a:lnTo>
                    <a:pt x="329" y="95"/>
                  </a:lnTo>
                  <a:lnTo>
                    <a:pt x="302" y="94"/>
                  </a:lnTo>
                  <a:lnTo>
                    <a:pt x="276" y="93"/>
                  </a:lnTo>
                  <a:lnTo>
                    <a:pt x="252" y="92"/>
                  </a:lnTo>
                  <a:lnTo>
                    <a:pt x="228" y="93"/>
                  </a:lnTo>
                  <a:lnTo>
                    <a:pt x="205" y="94"/>
                  </a:lnTo>
                  <a:lnTo>
                    <a:pt x="183" y="95"/>
                  </a:lnTo>
                  <a:lnTo>
                    <a:pt x="162" y="99"/>
                  </a:lnTo>
                  <a:lnTo>
                    <a:pt x="142" y="102"/>
                  </a:lnTo>
                  <a:lnTo>
                    <a:pt x="124" y="108"/>
                  </a:lnTo>
                  <a:lnTo>
                    <a:pt x="106" y="114"/>
                  </a:lnTo>
                  <a:lnTo>
                    <a:pt x="89" y="121"/>
                  </a:lnTo>
                  <a:close/>
                </a:path>
              </a:pathLst>
            </a:custGeom>
            <a:solidFill>
              <a:srgbClr val="FCE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64" name="Freeform 173"/>
            <p:cNvSpPr>
              <a:spLocks/>
            </p:cNvSpPr>
            <p:nvPr/>
          </p:nvSpPr>
          <p:spPr bwMode="auto">
            <a:xfrm>
              <a:off x="2908" y="3050"/>
              <a:ext cx="243" cy="66"/>
            </a:xfrm>
            <a:custGeom>
              <a:avLst/>
              <a:gdLst>
                <a:gd name="T0" fmla="*/ 0 w 971"/>
                <a:gd name="T1" fmla="*/ 0 h 264"/>
                <a:gd name="T2" fmla="*/ 0 w 971"/>
                <a:gd name="T3" fmla="*/ 0 h 264"/>
                <a:gd name="T4" fmla="*/ 0 w 971"/>
                <a:gd name="T5" fmla="*/ 0 h 264"/>
                <a:gd name="T6" fmla="*/ 0 w 971"/>
                <a:gd name="T7" fmla="*/ 0 h 264"/>
                <a:gd name="T8" fmla="*/ 0 w 971"/>
                <a:gd name="T9" fmla="*/ 0 h 264"/>
                <a:gd name="T10" fmla="*/ 0 w 971"/>
                <a:gd name="T11" fmla="*/ 0 h 264"/>
                <a:gd name="T12" fmla="*/ 0 w 971"/>
                <a:gd name="T13" fmla="*/ 0 h 264"/>
                <a:gd name="T14" fmla="*/ 0 w 971"/>
                <a:gd name="T15" fmla="*/ 0 h 264"/>
                <a:gd name="T16" fmla="*/ 0 w 971"/>
                <a:gd name="T17" fmla="*/ 0 h 264"/>
                <a:gd name="T18" fmla="*/ 0 w 971"/>
                <a:gd name="T19" fmla="*/ 0 h 264"/>
                <a:gd name="T20" fmla="*/ 0 w 971"/>
                <a:gd name="T21" fmla="*/ 0 h 264"/>
                <a:gd name="T22" fmla="*/ 0 w 971"/>
                <a:gd name="T23" fmla="*/ 0 h 264"/>
                <a:gd name="T24" fmla="*/ 0 w 971"/>
                <a:gd name="T25" fmla="*/ 0 h 264"/>
                <a:gd name="T26" fmla="*/ 0 w 971"/>
                <a:gd name="T27" fmla="*/ 0 h 264"/>
                <a:gd name="T28" fmla="*/ 0 w 971"/>
                <a:gd name="T29" fmla="*/ 0 h 264"/>
                <a:gd name="T30" fmla="*/ 0 w 971"/>
                <a:gd name="T31" fmla="*/ 0 h 264"/>
                <a:gd name="T32" fmla="*/ 0 w 971"/>
                <a:gd name="T33" fmla="*/ 0 h 264"/>
                <a:gd name="T34" fmla="*/ 0 w 971"/>
                <a:gd name="T35" fmla="*/ 0 h 264"/>
                <a:gd name="T36" fmla="*/ 0 w 971"/>
                <a:gd name="T37" fmla="*/ 0 h 264"/>
                <a:gd name="T38" fmla="*/ 0 w 971"/>
                <a:gd name="T39" fmla="*/ 0 h 264"/>
                <a:gd name="T40" fmla="*/ 0 w 971"/>
                <a:gd name="T41" fmla="*/ 0 h 264"/>
                <a:gd name="T42" fmla="*/ 0 w 971"/>
                <a:gd name="T43" fmla="*/ 0 h 264"/>
                <a:gd name="T44" fmla="*/ 0 w 971"/>
                <a:gd name="T45" fmla="*/ 0 h 264"/>
                <a:gd name="T46" fmla="*/ 0 w 971"/>
                <a:gd name="T47" fmla="*/ 0 h 264"/>
                <a:gd name="T48" fmla="*/ 0 w 971"/>
                <a:gd name="T49" fmla="*/ 0 h 264"/>
                <a:gd name="T50" fmla="*/ 0 w 971"/>
                <a:gd name="T51" fmla="*/ 0 h 264"/>
                <a:gd name="T52" fmla="*/ 0 w 971"/>
                <a:gd name="T53" fmla="*/ 0 h 264"/>
                <a:gd name="T54" fmla="*/ 0 w 971"/>
                <a:gd name="T55" fmla="*/ 0 h 264"/>
                <a:gd name="T56" fmla="*/ 0 w 971"/>
                <a:gd name="T57" fmla="*/ 0 h 264"/>
                <a:gd name="T58" fmla="*/ 0 w 971"/>
                <a:gd name="T59" fmla="*/ 0 h 264"/>
                <a:gd name="T60" fmla="*/ 0 w 971"/>
                <a:gd name="T61" fmla="*/ 0 h 264"/>
                <a:gd name="T62" fmla="*/ 0 w 971"/>
                <a:gd name="T63" fmla="*/ 0 h 264"/>
                <a:gd name="T64" fmla="*/ 0 w 971"/>
                <a:gd name="T65" fmla="*/ 0 h 264"/>
                <a:gd name="T66" fmla="*/ 0 w 971"/>
                <a:gd name="T67" fmla="*/ 0 h 264"/>
                <a:gd name="T68" fmla="*/ 0 w 971"/>
                <a:gd name="T69" fmla="*/ 0 h 264"/>
                <a:gd name="T70" fmla="*/ 0 w 971"/>
                <a:gd name="T71" fmla="*/ 0 h 2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1"/>
                <a:gd name="T109" fmla="*/ 0 h 264"/>
                <a:gd name="T110" fmla="*/ 971 w 971"/>
                <a:gd name="T111" fmla="*/ 264 h 2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1" h="264">
                  <a:moveTo>
                    <a:pt x="84" y="107"/>
                  </a:moveTo>
                  <a:lnTo>
                    <a:pt x="77" y="112"/>
                  </a:lnTo>
                  <a:lnTo>
                    <a:pt x="58" y="122"/>
                  </a:lnTo>
                  <a:lnTo>
                    <a:pt x="35" y="139"/>
                  </a:lnTo>
                  <a:lnTo>
                    <a:pt x="14" y="159"/>
                  </a:lnTo>
                  <a:lnTo>
                    <a:pt x="0" y="181"/>
                  </a:lnTo>
                  <a:lnTo>
                    <a:pt x="0" y="204"/>
                  </a:lnTo>
                  <a:lnTo>
                    <a:pt x="18" y="225"/>
                  </a:lnTo>
                  <a:lnTo>
                    <a:pt x="62" y="243"/>
                  </a:lnTo>
                  <a:lnTo>
                    <a:pt x="93" y="250"/>
                  </a:lnTo>
                  <a:lnTo>
                    <a:pt x="126" y="256"/>
                  </a:lnTo>
                  <a:lnTo>
                    <a:pt x="163" y="260"/>
                  </a:lnTo>
                  <a:lnTo>
                    <a:pt x="201" y="263"/>
                  </a:lnTo>
                  <a:lnTo>
                    <a:pt x="242" y="264"/>
                  </a:lnTo>
                  <a:lnTo>
                    <a:pt x="284" y="263"/>
                  </a:lnTo>
                  <a:lnTo>
                    <a:pt x="328" y="262"/>
                  </a:lnTo>
                  <a:lnTo>
                    <a:pt x="373" y="258"/>
                  </a:lnTo>
                  <a:lnTo>
                    <a:pt x="417" y="254"/>
                  </a:lnTo>
                  <a:lnTo>
                    <a:pt x="462" y="248"/>
                  </a:lnTo>
                  <a:lnTo>
                    <a:pt x="507" y="241"/>
                  </a:lnTo>
                  <a:lnTo>
                    <a:pt x="552" y="232"/>
                  </a:lnTo>
                  <a:lnTo>
                    <a:pt x="597" y="222"/>
                  </a:lnTo>
                  <a:lnTo>
                    <a:pt x="640" y="212"/>
                  </a:lnTo>
                  <a:lnTo>
                    <a:pt x="681" y="199"/>
                  </a:lnTo>
                  <a:lnTo>
                    <a:pt x="721" y="187"/>
                  </a:lnTo>
                  <a:lnTo>
                    <a:pt x="792" y="160"/>
                  </a:lnTo>
                  <a:lnTo>
                    <a:pt x="849" y="136"/>
                  </a:lnTo>
                  <a:lnTo>
                    <a:pt x="893" y="113"/>
                  </a:lnTo>
                  <a:lnTo>
                    <a:pt x="927" y="92"/>
                  </a:lnTo>
                  <a:lnTo>
                    <a:pt x="950" y="74"/>
                  </a:lnTo>
                  <a:lnTo>
                    <a:pt x="964" y="56"/>
                  </a:lnTo>
                  <a:lnTo>
                    <a:pt x="971" y="41"/>
                  </a:lnTo>
                  <a:lnTo>
                    <a:pt x="970" y="29"/>
                  </a:lnTo>
                  <a:lnTo>
                    <a:pt x="963" y="18"/>
                  </a:lnTo>
                  <a:lnTo>
                    <a:pt x="952" y="9"/>
                  </a:lnTo>
                  <a:lnTo>
                    <a:pt x="935" y="3"/>
                  </a:lnTo>
                  <a:lnTo>
                    <a:pt x="917" y="1"/>
                  </a:lnTo>
                  <a:lnTo>
                    <a:pt x="896" y="0"/>
                  </a:lnTo>
                  <a:lnTo>
                    <a:pt x="874" y="2"/>
                  </a:lnTo>
                  <a:lnTo>
                    <a:pt x="854" y="7"/>
                  </a:lnTo>
                  <a:lnTo>
                    <a:pt x="834" y="14"/>
                  </a:lnTo>
                  <a:lnTo>
                    <a:pt x="816" y="23"/>
                  </a:lnTo>
                  <a:lnTo>
                    <a:pt x="796" y="32"/>
                  </a:lnTo>
                  <a:lnTo>
                    <a:pt x="775" y="41"/>
                  </a:lnTo>
                  <a:lnTo>
                    <a:pt x="755" y="52"/>
                  </a:lnTo>
                  <a:lnTo>
                    <a:pt x="733" y="61"/>
                  </a:lnTo>
                  <a:lnTo>
                    <a:pt x="711" y="69"/>
                  </a:lnTo>
                  <a:lnTo>
                    <a:pt x="688" y="78"/>
                  </a:lnTo>
                  <a:lnTo>
                    <a:pt x="665" y="86"/>
                  </a:lnTo>
                  <a:lnTo>
                    <a:pt x="641" y="93"/>
                  </a:lnTo>
                  <a:lnTo>
                    <a:pt x="615" y="99"/>
                  </a:lnTo>
                  <a:lnTo>
                    <a:pt x="590" y="104"/>
                  </a:lnTo>
                  <a:lnTo>
                    <a:pt x="564" y="107"/>
                  </a:lnTo>
                  <a:lnTo>
                    <a:pt x="537" y="108"/>
                  </a:lnTo>
                  <a:lnTo>
                    <a:pt x="510" y="109"/>
                  </a:lnTo>
                  <a:lnTo>
                    <a:pt x="481" y="107"/>
                  </a:lnTo>
                  <a:lnTo>
                    <a:pt x="452" y="104"/>
                  </a:lnTo>
                  <a:lnTo>
                    <a:pt x="423" y="99"/>
                  </a:lnTo>
                  <a:lnTo>
                    <a:pt x="394" y="96"/>
                  </a:lnTo>
                  <a:lnTo>
                    <a:pt x="367" y="91"/>
                  </a:lnTo>
                  <a:lnTo>
                    <a:pt x="339" y="89"/>
                  </a:lnTo>
                  <a:lnTo>
                    <a:pt x="313" y="86"/>
                  </a:lnTo>
                  <a:lnTo>
                    <a:pt x="287" y="84"/>
                  </a:lnTo>
                  <a:lnTo>
                    <a:pt x="263" y="83"/>
                  </a:lnTo>
                  <a:lnTo>
                    <a:pt x="239" y="83"/>
                  </a:lnTo>
                  <a:lnTo>
                    <a:pt x="216" y="83"/>
                  </a:lnTo>
                  <a:lnTo>
                    <a:pt x="194" y="84"/>
                  </a:lnTo>
                  <a:lnTo>
                    <a:pt x="173" y="85"/>
                  </a:lnTo>
                  <a:lnTo>
                    <a:pt x="154" y="88"/>
                  </a:lnTo>
                  <a:lnTo>
                    <a:pt x="134" y="91"/>
                  </a:lnTo>
                  <a:lnTo>
                    <a:pt x="117" y="96"/>
                  </a:lnTo>
                  <a:lnTo>
                    <a:pt x="100" y="101"/>
                  </a:lnTo>
                  <a:lnTo>
                    <a:pt x="84" y="107"/>
                  </a:lnTo>
                  <a:close/>
                </a:path>
              </a:pathLst>
            </a:custGeom>
            <a:solidFill>
              <a:srgbClr val="FCDB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65" name="Freeform 174"/>
            <p:cNvSpPr>
              <a:spLocks/>
            </p:cNvSpPr>
            <p:nvPr/>
          </p:nvSpPr>
          <p:spPr bwMode="auto">
            <a:xfrm>
              <a:off x="2911" y="3055"/>
              <a:ext cx="233" cy="58"/>
            </a:xfrm>
            <a:custGeom>
              <a:avLst/>
              <a:gdLst>
                <a:gd name="T0" fmla="*/ 0 w 931"/>
                <a:gd name="T1" fmla="*/ 0 h 234"/>
                <a:gd name="T2" fmla="*/ 0 w 931"/>
                <a:gd name="T3" fmla="*/ 0 h 234"/>
                <a:gd name="T4" fmla="*/ 0 w 931"/>
                <a:gd name="T5" fmla="*/ 0 h 234"/>
                <a:gd name="T6" fmla="*/ 0 w 931"/>
                <a:gd name="T7" fmla="*/ 0 h 234"/>
                <a:gd name="T8" fmla="*/ 0 w 931"/>
                <a:gd name="T9" fmla="*/ 0 h 234"/>
                <a:gd name="T10" fmla="*/ 0 w 931"/>
                <a:gd name="T11" fmla="*/ 0 h 234"/>
                <a:gd name="T12" fmla="*/ 0 w 931"/>
                <a:gd name="T13" fmla="*/ 0 h 234"/>
                <a:gd name="T14" fmla="*/ 0 w 931"/>
                <a:gd name="T15" fmla="*/ 0 h 234"/>
                <a:gd name="T16" fmla="*/ 0 w 931"/>
                <a:gd name="T17" fmla="*/ 0 h 234"/>
                <a:gd name="T18" fmla="*/ 0 w 931"/>
                <a:gd name="T19" fmla="*/ 0 h 234"/>
                <a:gd name="T20" fmla="*/ 0 w 931"/>
                <a:gd name="T21" fmla="*/ 0 h 234"/>
                <a:gd name="T22" fmla="*/ 0 w 931"/>
                <a:gd name="T23" fmla="*/ 0 h 234"/>
                <a:gd name="T24" fmla="*/ 0 w 931"/>
                <a:gd name="T25" fmla="*/ 0 h 234"/>
                <a:gd name="T26" fmla="*/ 0 w 931"/>
                <a:gd name="T27" fmla="*/ 0 h 234"/>
                <a:gd name="T28" fmla="*/ 0 w 931"/>
                <a:gd name="T29" fmla="*/ 0 h 234"/>
                <a:gd name="T30" fmla="*/ 0 w 931"/>
                <a:gd name="T31" fmla="*/ 0 h 234"/>
                <a:gd name="T32" fmla="*/ 0 w 931"/>
                <a:gd name="T33" fmla="*/ 0 h 234"/>
                <a:gd name="T34" fmla="*/ 0 w 931"/>
                <a:gd name="T35" fmla="*/ 0 h 234"/>
                <a:gd name="T36" fmla="*/ 0 w 931"/>
                <a:gd name="T37" fmla="*/ 0 h 234"/>
                <a:gd name="T38" fmla="*/ 0 w 931"/>
                <a:gd name="T39" fmla="*/ 0 h 234"/>
                <a:gd name="T40" fmla="*/ 0 w 931"/>
                <a:gd name="T41" fmla="*/ 0 h 234"/>
                <a:gd name="T42" fmla="*/ 0 w 931"/>
                <a:gd name="T43" fmla="*/ 0 h 234"/>
                <a:gd name="T44" fmla="*/ 0 w 931"/>
                <a:gd name="T45" fmla="*/ 0 h 234"/>
                <a:gd name="T46" fmla="*/ 0 w 931"/>
                <a:gd name="T47" fmla="*/ 0 h 234"/>
                <a:gd name="T48" fmla="*/ 0 w 931"/>
                <a:gd name="T49" fmla="*/ 0 h 234"/>
                <a:gd name="T50" fmla="*/ 0 w 931"/>
                <a:gd name="T51" fmla="*/ 0 h 234"/>
                <a:gd name="T52" fmla="*/ 0 w 931"/>
                <a:gd name="T53" fmla="*/ 0 h 234"/>
                <a:gd name="T54" fmla="*/ 0 w 931"/>
                <a:gd name="T55" fmla="*/ 0 h 234"/>
                <a:gd name="T56" fmla="*/ 0 w 931"/>
                <a:gd name="T57" fmla="*/ 0 h 234"/>
                <a:gd name="T58" fmla="*/ 0 w 931"/>
                <a:gd name="T59" fmla="*/ 0 h 234"/>
                <a:gd name="T60" fmla="*/ 0 w 931"/>
                <a:gd name="T61" fmla="*/ 0 h 234"/>
                <a:gd name="T62" fmla="*/ 0 w 931"/>
                <a:gd name="T63" fmla="*/ 0 h 234"/>
                <a:gd name="T64" fmla="*/ 0 w 931"/>
                <a:gd name="T65" fmla="*/ 0 h 234"/>
                <a:gd name="T66" fmla="*/ 0 w 931"/>
                <a:gd name="T67" fmla="*/ 0 h 234"/>
                <a:gd name="T68" fmla="*/ 0 w 931"/>
                <a:gd name="T69" fmla="*/ 0 h 234"/>
                <a:gd name="T70" fmla="*/ 0 w 931"/>
                <a:gd name="T71" fmla="*/ 0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1"/>
                <a:gd name="T109" fmla="*/ 0 h 234"/>
                <a:gd name="T110" fmla="*/ 931 w 931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1" h="234">
                  <a:moveTo>
                    <a:pt x="81" y="94"/>
                  </a:moveTo>
                  <a:lnTo>
                    <a:pt x="74" y="97"/>
                  </a:lnTo>
                  <a:lnTo>
                    <a:pt x="56" y="108"/>
                  </a:lnTo>
                  <a:lnTo>
                    <a:pt x="35" y="123"/>
                  </a:lnTo>
                  <a:lnTo>
                    <a:pt x="14" y="140"/>
                  </a:lnTo>
                  <a:lnTo>
                    <a:pt x="1" y="161"/>
                  </a:lnTo>
                  <a:lnTo>
                    <a:pt x="0" y="180"/>
                  </a:lnTo>
                  <a:lnTo>
                    <a:pt x="18" y="200"/>
                  </a:lnTo>
                  <a:lnTo>
                    <a:pt x="61" y="216"/>
                  </a:lnTo>
                  <a:lnTo>
                    <a:pt x="91" y="223"/>
                  </a:lnTo>
                  <a:lnTo>
                    <a:pt x="123" y="227"/>
                  </a:lnTo>
                  <a:lnTo>
                    <a:pt x="158" y="231"/>
                  </a:lnTo>
                  <a:lnTo>
                    <a:pt x="195" y="233"/>
                  </a:lnTo>
                  <a:lnTo>
                    <a:pt x="234" y="234"/>
                  </a:lnTo>
                  <a:lnTo>
                    <a:pt x="274" y="234"/>
                  </a:lnTo>
                  <a:lnTo>
                    <a:pt x="315" y="233"/>
                  </a:lnTo>
                  <a:lnTo>
                    <a:pt x="358" y="230"/>
                  </a:lnTo>
                  <a:lnTo>
                    <a:pt x="401" y="226"/>
                  </a:lnTo>
                  <a:lnTo>
                    <a:pt x="444" y="222"/>
                  </a:lnTo>
                  <a:lnTo>
                    <a:pt x="488" y="215"/>
                  </a:lnTo>
                  <a:lnTo>
                    <a:pt x="531" y="208"/>
                  </a:lnTo>
                  <a:lnTo>
                    <a:pt x="573" y="199"/>
                  </a:lnTo>
                  <a:lnTo>
                    <a:pt x="615" y="189"/>
                  </a:lnTo>
                  <a:lnTo>
                    <a:pt x="655" y="179"/>
                  </a:lnTo>
                  <a:lnTo>
                    <a:pt x="693" y="168"/>
                  </a:lnTo>
                  <a:lnTo>
                    <a:pt x="760" y="144"/>
                  </a:lnTo>
                  <a:lnTo>
                    <a:pt x="815" y="123"/>
                  </a:lnTo>
                  <a:lnTo>
                    <a:pt x="858" y="102"/>
                  </a:lnTo>
                  <a:lnTo>
                    <a:pt x="890" y="83"/>
                  </a:lnTo>
                  <a:lnTo>
                    <a:pt x="913" y="66"/>
                  </a:lnTo>
                  <a:lnTo>
                    <a:pt x="926" y="51"/>
                  </a:lnTo>
                  <a:lnTo>
                    <a:pt x="931" y="37"/>
                  </a:lnTo>
                  <a:lnTo>
                    <a:pt x="931" y="26"/>
                  </a:lnTo>
                  <a:lnTo>
                    <a:pt x="924" y="17"/>
                  </a:lnTo>
                  <a:lnTo>
                    <a:pt x="913" y="10"/>
                  </a:lnTo>
                  <a:lnTo>
                    <a:pt x="898" y="4"/>
                  </a:lnTo>
                  <a:lnTo>
                    <a:pt x="881" y="2"/>
                  </a:lnTo>
                  <a:lnTo>
                    <a:pt x="861" y="0"/>
                  </a:lnTo>
                  <a:lnTo>
                    <a:pt x="840" y="3"/>
                  </a:lnTo>
                  <a:lnTo>
                    <a:pt x="820" y="6"/>
                  </a:lnTo>
                  <a:lnTo>
                    <a:pt x="801" y="13"/>
                  </a:lnTo>
                  <a:lnTo>
                    <a:pt x="783" y="21"/>
                  </a:lnTo>
                  <a:lnTo>
                    <a:pt x="764" y="29"/>
                  </a:lnTo>
                  <a:lnTo>
                    <a:pt x="745" y="37"/>
                  </a:lnTo>
                  <a:lnTo>
                    <a:pt x="725" y="47"/>
                  </a:lnTo>
                  <a:lnTo>
                    <a:pt x="705" y="55"/>
                  </a:lnTo>
                  <a:lnTo>
                    <a:pt x="683" y="63"/>
                  </a:lnTo>
                  <a:lnTo>
                    <a:pt x="661" y="70"/>
                  </a:lnTo>
                  <a:lnTo>
                    <a:pt x="639" y="76"/>
                  </a:lnTo>
                  <a:lnTo>
                    <a:pt x="616" y="83"/>
                  </a:lnTo>
                  <a:lnTo>
                    <a:pt x="592" y="88"/>
                  </a:lnTo>
                  <a:lnTo>
                    <a:pt x="568" y="93"/>
                  </a:lnTo>
                  <a:lnTo>
                    <a:pt x="542" y="95"/>
                  </a:lnTo>
                  <a:lnTo>
                    <a:pt x="517" y="97"/>
                  </a:lnTo>
                  <a:lnTo>
                    <a:pt x="490" y="97"/>
                  </a:lnTo>
                  <a:lnTo>
                    <a:pt x="463" y="95"/>
                  </a:lnTo>
                  <a:lnTo>
                    <a:pt x="435" y="91"/>
                  </a:lnTo>
                  <a:lnTo>
                    <a:pt x="408" y="87"/>
                  </a:lnTo>
                  <a:lnTo>
                    <a:pt x="380" y="83"/>
                  </a:lnTo>
                  <a:lnTo>
                    <a:pt x="352" y="80"/>
                  </a:lnTo>
                  <a:lnTo>
                    <a:pt x="327" y="78"/>
                  </a:lnTo>
                  <a:lnTo>
                    <a:pt x="302" y="75"/>
                  </a:lnTo>
                  <a:lnTo>
                    <a:pt x="276" y="73"/>
                  </a:lnTo>
                  <a:lnTo>
                    <a:pt x="253" y="72"/>
                  </a:lnTo>
                  <a:lnTo>
                    <a:pt x="230" y="72"/>
                  </a:lnTo>
                  <a:lnTo>
                    <a:pt x="208" y="72"/>
                  </a:lnTo>
                  <a:lnTo>
                    <a:pt x="188" y="73"/>
                  </a:lnTo>
                  <a:lnTo>
                    <a:pt x="167" y="74"/>
                  </a:lnTo>
                  <a:lnTo>
                    <a:pt x="147" y="76"/>
                  </a:lnTo>
                  <a:lnTo>
                    <a:pt x="129" y="80"/>
                  </a:lnTo>
                  <a:lnTo>
                    <a:pt x="112" y="83"/>
                  </a:lnTo>
                  <a:lnTo>
                    <a:pt x="96" y="88"/>
                  </a:lnTo>
                  <a:lnTo>
                    <a:pt x="81" y="94"/>
                  </a:lnTo>
                  <a:close/>
                </a:path>
              </a:pathLst>
            </a:custGeom>
            <a:solidFill>
              <a:srgbClr val="F9D3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66" name="Freeform 175"/>
            <p:cNvSpPr>
              <a:spLocks/>
            </p:cNvSpPr>
            <p:nvPr/>
          </p:nvSpPr>
          <p:spPr bwMode="auto">
            <a:xfrm>
              <a:off x="2914" y="3059"/>
              <a:ext cx="223" cy="51"/>
            </a:xfrm>
            <a:custGeom>
              <a:avLst/>
              <a:gdLst>
                <a:gd name="T0" fmla="*/ 0 w 891"/>
                <a:gd name="T1" fmla="*/ 0 h 204"/>
                <a:gd name="T2" fmla="*/ 0 w 891"/>
                <a:gd name="T3" fmla="*/ 0 h 204"/>
                <a:gd name="T4" fmla="*/ 0 w 891"/>
                <a:gd name="T5" fmla="*/ 0 h 204"/>
                <a:gd name="T6" fmla="*/ 0 w 891"/>
                <a:gd name="T7" fmla="*/ 0 h 204"/>
                <a:gd name="T8" fmla="*/ 0 w 891"/>
                <a:gd name="T9" fmla="*/ 0 h 204"/>
                <a:gd name="T10" fmla="*/ 0 w 891"/>
                <a:gd name="T11" fmla="*/ 0 h 204"/>
                <a:gd name="T12" fmla="*/ 0 w 891"/>
                <a:gd name="T13" fmla="*/ 0 h 204"/>
                <a:gd name="T14" fmla="*/ 0 w 891"/>
                <a:gd name="T15" fmla="*/ 0 h 204"/>
                <a:gd name="T16" fmla="*/ 0 w 891"/>
                <a:gd name="T17" fmla="*/ 0 h 204"/>
                <a:gd name="T18" fmla="*/ 0 w 891"/>
                <a:gd name="T19" fmla="*/ 0 h 204"/>
                <a:gd name="T20" fmla="*/ 0 w 891"/>
                <a:gd name="T21" fmla="*/ 0 h 204"/>
                <a:gd name="T22" fmla="*/ 0 w 891"/>
                <a:gd name="T23" fmla="*/ 0 h 204"/>
                <a:gd name="T24" fmla="*/ 0 w 891"/>
                <a:gd name="T25" fmla="*/ 0 h 204"/>
                <a:gd name="T26" fmla="*/ 0 w 891"/>
                <a:gd name="T27" fmla="*/ 0 h 204"/>
                <a:gd name="T28" fmla="*/ 0 w 891"/>
                <a:gd name="T29" fmla="*/ 0 h 204"/>
                <a:gd name="T30" fmla="*/ 0 w 891"/>
                <a:gd name="T31" fmla="*/ 0 h 204"/>
                <a:gd name="T32" fmla="*/ 0 w 891"/>
                <a:gd name="T33" fmla="*/ 0 h 204"/>
                <a:gd name="T34" fmla="*/ 0 w 891"/>
                <a:gd name="T35" fmla="*/ 0 h 204"/>
                <a:gd name="T36" fmla="*/ 0 w 891"/>
                <a:gd name="T37" fmla="*/ 0 h 204"/>
                <a:gd name="T38" fmla="*/ 0 w 891"/>
                <a:gd name="T39" fmla="*/ 0 h 204"/>
                <a:gd name="T40" fmla="*/ 0 w 891"/>
                <a:gd name="T41" fmla="*/ 0 h 204"/>
                <a:gd name="T42" fmla="*/ 0 w 891"/>
                <a:gd name="T43" fmla="*/ 0 h 204"/>
                <a:gd name="T44" fmla="*/ 0 w 891"/>
                <a:gd name="T45" fmla="*/ 0 h 204"/>
                <a:gd name="T46" fmla="*/ 0 w 891"/>
                <a:gd name="T47" fmla="*/ 0 h 204"/>
                <a:gd name="T48" fmla="*/ 0 w 891"/>
                <a:gd name="T49" fmla="*/ 0 h 204"/>
                <a:gd name="T50" fmla="*/ 0 w 891"/>
                <a:gd name="T51" fmla="*/ 0 h 204"/>
                <a:gd name="T52" fmla="*/ 0 w 891"/>
                <a:gd name="T53" fmla="*/ 0 h 204"/>
                <a:gd name="T54" fmla="*/ 0 w 891"/>
                <a:gd name="T55" fmla="*/ 0 h 204"/>
                <a:gd name="T56" fmla="*/ 0 w 891"/>
                <a:gd name="T57" fmla="*/ 0 h 204"/>
                <a:gd name="T58" fmla="*/ 0 w 891"/>
                <a:gd name="T59" fmla="*/ 0 h 204"/>
                <a:gd name="T60" fmla="*/ 0 w 891"/>
                <a:gd name="T61" fmla="*/ 0 h 204"/>
                <a:gd name="T62" fmla="*/ 0 w 891"/>
                <a:gd name="T63" fmla="*/ 0 h 204"/>
                <a:gd name="T64" fmla="*/ 0 w 891"/>
                <a:gd name="T65" fmla="*/ 0 h 204"/>
                <a:gd name="T66" fmla="*/ 0 w 891"/>
                <a:gd name="T67" fmla="*/ 0 h 204"/>
                <a:gd name="T68" fmla="*/ 0 w 891"/>
                <a:gd name="T69" fmla="*/ 0 h 204"/>
                <a:gd name="T70" fmla="*/ 0 w 891"/>
                <a:gd name="T71" fmla="*/ 0 h 2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1"/>
                <a:gd name="T109" fmla="*/ 0 h 204"/>
                <a:gd name="T110" fmla="*/ 891 w 891"/>
                <a:gd name="T111" fmla="*/ 204 h 2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1" h="204">
                  <a:moveTo>
                    <a:pt x="77" y="79"/>
                  </a:moveTo>
                  <a:lnTo>
                    <a:pt x="70" y="83"/>
                  </a:lnTo>
                  <a:lnTo>
                    <a:pt x="54" y="91"/>
                  </a:lnTo>
                  <a:lnTo>
                    <a:pt x="33" y="105"/>
                  </a:lnTo>
                  <a:lnTo>
                    <a:pt x="13" y="120"/>
                  </a:lnTo>
                  <a:lnTo>
                    <a:pt x="0" y="137"/>
                  </a:lnTo>
                  <a:lnTo>
                    <a:pt x="0" y="155"/>
                  </a:lnTo>
                  <a:lnTo>
                    <a:pt x="17" y="172"/>
                  </a:lnTo>
                  <a:lnTo>
                    <a:pt x="57" y="187"/>
                  </a:lnTo>
                  <a:lnTo>
                    <a:pt x="86" y="192"/>
                  </a:lnTo>
                  <a:lnTo>
                    <a:pt x="117" y="197"/>
                  </a:lnTo>
                  <a:lnTo>
                    <a:pt x="150" y="200"/>
                  </a:lnTo>
                  <a:lnTo>
                    <a:pt x="186" y="203"/>
                  </a:lnTo>
                  <a:lnTo>
                    <a:pt x="223" y="204"/>
                  </a:lnTo>
                  <a:lnTo>
                    <a:pt x="262" y="204"/>
                  </a:lnTo>
                  <a:lnTo>
                    <a:pt x="302" y="203"/>
                  </a:lnTo>
                  <a:lnTo>
                    <a:pt x="343" y="200"/>
                  </a:lnTo>
                  <a:lnTo>
                    <a:pt x="384" y="198"/>
                  </a:lnTo>
                  <a:lnTo>
                    <a:pt x="426" y="193"/>
                  </a:lnTo>
                  <a:lnTo>
                    <a:pt x="467" y="188"/>
                  </a:lnTo>
                  <a:lnTo>
                    <a:pt x="509" y="181"/>
                  </a:lnTo>
                  <a:lnTo>
                    <a:pt x="549" y="174"/>
                  </a:lnTo>
                  <a:lnTo>
                    <a:pt x="588" y="166"/>
                  </a:lnTo>
                  <a:lnTo>
                    <a:pt x="626" y="157"/>
                  </a:lnTo>
                  <a:lnTo>
                    <a:pt x="663" y="146"/>
                  </a:lnTo>
                  <a:lnTo>
                    <a:pt x="727" y="127"/>
                  </a:lnTo>
                  <a:lnTo>
                    <a:pt x="779" y="107"/>
                  </a:lnTo>
                  <a:lnTo>
                    <a:pt x="821" y="90"/>
                  </a:lnTo>
                  <a:lnTo>
                    <a:pt x="850" y="74"/>
                  </a:lnTo>
                  <a:lnTo>
                    <a:pt x="872" y="59"/>
                  </a:lnTo>
                  <a:lnTo>
                    <a:pt x="885" y="45"/>
                  </a:lnTo>
                  <a:lnTo>
                    <a:pt x="891" y="33"/>
                  </a:lnTo>
                  <a:lnTo>
                    <a:pt x="890" y="23"/>
                  </a:lnTo>
                  <a:lnTo>
                    <a:pt x="884" y="15"/>
                  </a:lnTo>
                  <a:lnTo>
                    <a:pt x="872" y="8"/>
                  </a:lnTo>
                  <a:lnTo>
                    <a:pt x="857" y="3"/>
                  </a:lnTo>
                  <a:lnTo>
                    <a:pt x="841" y="0"/>
                  </a:lnTo>
                  <a:lnTo>
                    <a:pt x="822" y="0"/>
                  </a:lnTo>
                  <a:lnTo>
                    <a:pt x="802" y="1"/>
                  </a:lnTo>
                  <a:lnTo>
                    <a:pt x="784" y="4"/>
                  </a:lnTo>
                  <a:lnTo>
                    <a:pt x="765" y="10"/>
                  </a:lnTo>
                  <a:lnTo>
                    <a:pt x="748" y="17"/>
                  </a:lnTo>
                  <a:lnTo>
                    <a:pt x="730" y="25"/>
                  </a:lnTo>
                  <a:lnTo>
                    <a:pt x="711" y="32"/>
                  </a:lnTo>
                  <a:lnTo>
                    <a:pt x="693" y="39"/>
                  </a:lnTo>
                  <a:lnTo>
                    <a:pt x="673" y="47"/>
                  </a:lnTo>
                  <a:lnTo>
                    <a:pt x="652" y="54"/>
                  </a:lnTo>
                  <a:lnTo>
                    <a:pt x="632" y="61"/>
                  </a:lnTo>
                  <a:lnTo>
                    <a:pt x="610" y="67"/>
                  </a:lnTo>
                  <a:lnTo>
                    <a:pt x="588" y="71"/>
                  </a:lnTo>
                  <a:lnTo>
                    <a:pt x="565" y="76"/>
                  </a:lnTo>
                  <a:lnTo>
                    <a:pt x="542" y="81"/>
                  </a:lnTo>
                  <a:lnTo>
                    <a:pt x="518" y="83"/>
                  </a:lnTo>
                  <a:lnTo>
                    <a:pt x="494" y="84"/>
                  </a:lnTo>
                  <a:lnTo>
                    <a:pt x="468" y="84"/>
                  </a:lnTo>
                  <a:lnTo>
                    <a:pt x="442" y="83"/>
                  </a:lnTo>
                  <a:lnTo>
                    <a:pt x="415" y="79"/>
                  </a:lnTo>
                  <a:lnTo>
                    <a:pt x="389" y="76"/>
                  </a:lnTo>
                  <a:lnTo>
                    <a:pt x="362" y="72"/>
                  </a:lnTo>
                  <a:lnTo>
                    <a:pt x="337" y="69"/>
                  </a:lnTo>
                  <a:lnTo>
                    <a:pt x="312" y="67"/>
                  </a:lnTo>
                  <a:lnTo>
                    <a:pt x="287" y="64"/>
                  </a:lnTo>
                  <a:lnTo>
                    <a:pt x="263" y="62"/>
                  </a:lnTo>
                  <a:lnTo>
                    <a:pt x="241" y="61"/>
                  </a:lnTo>
                  <a:lnTo>
                    <a:pt x="220" y="61"/>
                  </a:lnTo>
                  <a:lnTo>
                    <a:pt x="198" y="61"/>
                  </a:lnTo>
                  <a:lnTo>
                    <a:pt x="178" y="61"/>
                  </a:lnTo>
                  <a:lnTo>
                    <a:pt x="159" y="63"/>
                  </a:lnTo>
                  <a:lnTo>
                    <a:pt x="140" y="64"/>
                  </a:lnTo>
                  <a:lnTo>
                    <a:pt x="123" y="67"/>
                  </a:lnTo>
                  <a:lnTo>
                    <a:pt x="107" y="70"/>
                  </a:lnTo>
                  <a:lnTo>
                    <a:pt x="91" y="75"/>
                  </a:lnTo>
                  <a:lnTo>
                    <a:pt x="77" y="79"/>
                  </a:lnTo>
                  <a:close/>
                </a:path>
              </a:pathLst>
            </a:custGeom>
            <a:solidFill>
              <a:srgbClr val="F9CC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67" name="Freeform 176"/>
            <p:cNvSpPr>
              <a:spLocks/>
            </p:cNvSpPr>
            <p:nvPr/>
          </p:nvSpPr>
          <p:spPr bwMode="auto">
            <a:xfrm>
              <a:off x="2917" y="3064"/>
              <a:ext cx="213" cy="44"/>
            </a:xfrm>
            <a:custGeom>
              <a:avLst/>
              <a:gdLst>
                <a:gd name="T0" fmla="*/ 0 w 852"/>
                <a:gd name="T1" fmla="*/ 0 h 175"/>
                <a:gd name="T2" fmla="*/ 0 w 852"/>
                <a:gd name="T3" fmla="*/ 0 h 175"/>
                <a:gd name="T4" fmla="*/ 0 w 852"/>
                <a:gd name="T5" fmla="*/ 0 h 175"/>
                <a:gd name="T6" fmla="*/ 0 w 852"/>
                <a:gd name="T7" fmla="*/ 0 h 175"/>
                <a:gd name="T8" fmla="*/ 0 w 852"/>
                <a:gd name="T9" fmla="*/ 0 h 175"/>
                <a:gd name="T10" fmla="*/ 0 w 852"/>
                <a:gd name="T11" fmla="*/ 0 h 175"/>
                <a:gd name="T12" fmla="*/ 0 w 852"/>
                <a:gd name="T13" fmla="*/ 0 h 175"/>
                <a:gd name="T14" fmla="*/ 0 w 852"/>
                <a:gd name="T15" fmla="*/ 0 h 175"/>
                <a:gd name="T16" fmla="*/ 0 w 852"/>
                <a:gd name="T17" fmla="*/ 0 h 175"/>
                <a:gd name="T18" fmla="*/ 0 w 852"/>
                <a:gd name="T19" fmla="*/ 0 h 175"/>
                <a:gd name="T20" fmla="*/ 0 w 852"/>
                <a:gd name="T21" fmla="*/ 0 h 175"/>
                <a:gd name="T22" fmla="*/ 0 w 852"/>
                <a:gd name="T23" fmla="*/ 0 h 175"/>
                <a:gd name="T24" fmla="*/ 0 w 852"/>
                <a:gd name="T25" fmla="*/ 0 h 175"/>
                <a:gd name="T26" fmla="*/ 0 w 852"/>
                <a:gd name="T27" fmla="*/ 0 h 175"/>
                <a:gd name="T28" fmla="*/ 0 w 852"/>
                <a:gd name="T29" fmla="*/ 0 h 175"/>
                <a:gd name="T30" fmla="*/ 0 w 852"/>
                <a:gd name="T31" fmla="*/ 0 h 175"/>
                <a:gd name="T32" fmla="*/ 0 w 852"/>
                <a:gd name="T33" fmla="*/ 0 h 175"/>
                <a:gd name="T34" fmla="*/ 0 w 852"/>
                <a:gd name="T35" fmla="*/ 0 h 175"/>
                <a:gd name="T36" fmla="*/ 0 w 852"/>
                <a:gd name="T37" fmla="*/ 0 h 175"/>
                <a:gd name="T38" fmla="*/ 0 w 852"/>
                <a:gd name="T39" fmla="*/ 0 h 175"/>
                <a:gd name="T40" fmla="*/ 0 w 852"/>
                <a:gd name="T41" fmla="*/ 0 h 175"/>
                <a:gd name="T42" fmla="*/ 0 w 852"/>
                <a:gd name="T43" fmla="*/ 0 h 175"/>
                <a:gd name="T44" fmla="*/ 0 w 852"/>
                <a:gd name="T45" fmla="*/ 0 h 175"/>
                <a:gd name="T46" fmla="*/ 0 w 852"/>
                <a:gd name="T47" fmla="*/ 0 h 175"/>
                <a:gd name="T48" fmla="*/ 0 w 852"/>
                <a:gd name="T49" fmla="*/ 0 h 175"/>
                <a:gd name="T50" fmla="*/ 0 w 852"/>
                <a:gd name="T51" fmla="*/ 0 h 175"/>
                <a:gd name="T52" fmla="*/ 0 w 852"/>
                <a:gd name="T53" fmla="*/ 0 h 175"/>
                <a:gd name="T54" fmla="*/ 0 w 852"/>
                <a:gd name="T55" fmla="*/ 0 h 175"/>
                <a:gd name="T56" fmla="*/ 0 w 852"/>
                <a:gd name="T57" fmla="*/ 0 h 175"/>
                <a:gd name="T58" fmla="*/ 0 w 852"/>
                <a:gd name="T59" fmla="*/ 0 h 175"/>
                <a:gd name="T60" fmla="*/ 0 w 852"/>
                <a:gd name="T61" fmla="*/ 0 h 175"/>
                <a:gd name="T62" fmla="*/ 0 w 852"/>
                <a:gd name="T63" fmla="*/ 0 h 175"/>
                <a:gd name="T64" fmla="*/ 0 w 852"/>
                <a:gd name="T65" fmla="*/ 0 h 175"/>
                <a:gd name="T66" fmla="*/ 0 w 852"/>
                <a:gd name="T67" fmla="*/ 0 h 175"/>
                <a:gd name="T68" fmla="*/ 0 w 852"/>
                <a:gd name="T69" fmla="*/ 0 h 175"/>
                <a:gd name="T70" fmla="*/ 0 w 852"/>
                <a:gd name="T71" fmla="*/ 0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2"/>
                <a:gd name="T109" fmla="*/ 0 h 175"/>
                <a:gd name="T110" fmla="*/ 852 w 852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2" h="175">
                  <a:moveTo>
                    <a:pt x="74" y="66"/>
                  </a:moveTo>
                  <a:lnTo>
                    <a:pt x="67" y="68"/>
                  </a:lnTo>
                  <a:lnTo>
                    <a:pt x="52" y="76"/>
                  </a:lnTo>
                  <a:lnTo>
                    <a:pt x="32" y="88"/>
                  </a:lnTo>
                  <a:lnTo>
                    <a:pt x="13" y="101"/>
                  </a:lnTo>
                  <a:lnTo>
                    <a:pt x="1" y="117"/>
                  </a:lnTo>
                  <a:lnTo>
                    <a:pt x="0" y="132"/>
                  </a:lnTo>
                  <a:lnTo>
                    <a:pt x="17" y="147"/>
                  </a:lnTo>
                  <a:lnTo>
                    <a:pt x="55" y="159"/>
                  </a:lnTo>
                  <a:lnTo>
                    <a:pt x="83" y="165"/>
                  </a:lnTo>
                  <a:lnTo>
                    <a:pt x="113" y="169"/>
                  </a:lnTo>
                  <a:lnTo>
                    <a:pt x="144" y="172"/>
                  </a:lnTo>
                  <a:lnTo>
                    <a:pt x="179" y="174"/>
                  </a:lnTo>
                  <a:lnTo>
                    <a:pt x="214" y="175"/>
                  </a:lnTo>
                  <a:lnTo>
                    <a:pt x="251" y="175"/>
                  </a:lnTo>
                  <a:lnTo>
                    <a:pt x="289" y="174"/>
                  </a:lnTo>
                  <a:lnTo>
                    <a:pt x="328" y="173"/>
                  </a:lnTo>
                  <a:lnTo>
                    <a:pt x="367" y="171"/>
                  </a:lnTo>
                  <a:lnTo>
                    <a:pt x="408" y="166"/>
                  </a:lnTo>
                  <a:lnTo>
                    <a:pt x="447" y="163"/>
                  </a:lnTo>
                  <a:lnTo>
                    <a:pt x="486" y="157"/>
                  </a:lnTo>
                  <a:lnTo>
                    <a:pt x="525" y="150"/>
                  </a:lnTo>
                  <a:lnTo>
                    <a:pt x="563" y="143"/>
                  </a:lnTo>
                  <a:lnTo>
                    <a:pt x="599" y="136"/>
                  </a:lnTo>
                  <a:lnTo>
                    <a:pt x="635" y="127"/>
                  </a:lnTo>
                  <a:lnTo>
                    <a:pt x="696" y="110"/>
                  </a:lnTo>
                  <a:lnTo>
                    <a:pt x="746" y="94"/>
                  </a:lnTo>
                  <a:lnTo>
                    <a:pt x="785" y="79"/>
                  </a:lnTo>
                  <a:lnTo>
                    <a:pt x="814" y="65"/>
                  </a:lnTo>
                  <a:lnTo>
                    <a:pt x="835" y="51"/>
                  </a:lnTo>
                  <a:lnTo>
                    <a:pt x="846" y="39"/>
                  </a:lnTo>
                  <a:lnTo>
                    <a:pt x="852" y="29"/>
                  </a:lnTo>
                  <a:lnTo>
                    <a:pt x="851" y="21"/>
                  </a:lnTo>
                  <a:lnTo>
                    <a:pt x="845" y="13"/>
                  </a:lnTo>
                  <a:lnTo>
                    <a:pt x="835" y="7"/>
                  </a:lnTo>
                  <a:lnTo>
                    <a:pt x="821" y="4"/>
                  </a:lnTo>
                  <a:lnTo>
                    <a:pt x="804" y="1"/>
                  </a:lnTo>
                  <a:lnTo>
                    <a:pt x="786" y="0"/>
                  </a:lnTo>
                  <a:lnTo>
                    <a:pt x="768" y="1"/>
                  </a:lnTo>
                  <a:lnTo>
                    <a:pt x="750" y="5"/>
                  </a:lnTo>
                  <a:lnTo>
                    <a:pt x="732" y="10"/>
                  </a:lnTo>
                  <a:lnTo>
                    <a:pt x="716" y="15"/>
                  </a:lnTo>
                  <a:lnTo>
                    <a:pt x="699" y="22"/>
                  </a:lnTo>
                  <a:lnTo>
                    <a:pt x="681" y="28"/>
                  </a:lnTo>
                  <a:lnTo>
                    <a:pt x="662" y="35"/>
                  </a:lnTo>
                  <a:lnTo>
                    <a:pt x="644" y="41"/>
                  </a:lnTo>
                  <a:lnTo>
                    <a:pt x="624" y="48"/>
                  </a:lnTo>
                  <a:lnTo>
                    <a:pt x="605" y="52"/>
                  </a:lnTo>
                  <a:lnTo>
                    <a:pt x="584" y="58"/>
                  </a:lnTo>
                  <a:lnTo>
                    <a:pt x="563" y="63"/>
                  </a:lnTo>
                  <a:lnTo>
                    <a:pt x="541" y="66"/>
                  </a:lnTo>
                  <a:lnTo>
                    <a:pt x="518" y="69"/>
                  </a:lnTo>
                  <a:lnTo>
                    <a:pt x="495" y="71"/>
                  </a:lnTo>
                  <a:lnTo>
                    <a:pt x="472" y="72"/>
                  </a:lnTo>
                  <a:lnTo>
                    <a:pt x="448" y="72"/>
                  </a:lnTo>
                  <a:lnTo>
                    <a:pt x="423" y="71"/>
                  </a:lnTo>
                  <a:lnTo>
                    <a:pt x="397" y="67"/>
                  </a:lnTo>
                  <a:lnTo>
                    <a:pt x="372" y="64"/>
                  </a:lnTo>
                  <a:lnTo>
                    <a:pt x="347" y="61"/>
                  </a:lnTo>
                  <a:lnTo>
                    <a:pt x="323" y="58"/>
                  </a:lnTo>
                  <a:lnTo>
                    <a:pt x="298" y="56"/>
                  </a:lnTo>
                  <a:lnTo>
                    <a:pt x="275" y="53"/>
                  </a:lnTo>
                  <a:lnTo>
                    <a:pt x="253" y="52"/>
                  </a:lnTo>
                  <a:lnTo>
                    <a:pt x="232" y="51"/>
                  </a:lnTo>
                  <a:lnTo>
                    <a:pt x="211" y="51"/>
                  </a:lnTo>
                  <a:lnTo>
                    <a:pt x="190" y="51"/>
                  </a:lnTo>
                  <a:lnTo>
                    <a:pt x="172" y="51"/>
                  </a:lnTo>
                  <a:lnTo>
                    <a:pt x="152" y="52"/>
                  </a:lnTo>
                  <a:lnTo>
                    <a:pt x="135" y="53"/>
                  </a:lnTo>
                  <a:lnTo>
                    <a:pt x="119" y="56"/>
                  </a:lnTo>
                  <a:lnTo>
                    <a:pt x="103" y="58"/>
                  </a:lnTo>
                  <a:lnTo>
                    <a:pt x="88" y="61"/>
                  </a:lnTo>
                  <a:lnTo>
                    <a:pt x="74" y="66"/>
                  </a:lnTo>
                  <a:close/>
                </a:path>
              </a:pathLst>
            </a:custGeom>
            <a:solidFill>
              <a:srgbClr val="F9C6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68" name="Freeform 177"/>
            <p:cNvSpPr>
              <a:spLocks/>
            </p:cNvSpPr>
            <p:nvPr/>
          </p:nvSpPr>
          <p:spPr bwMode="auto">
            <a:xfrm>
              <a:off x="2938" y="2695"/>
              <a:ext cx="35" cy="8"/>
            </a:xfrm>
            <a:custGeom>
              <a:avLst/>
              <a:gdLst>
                <a:gd name="T0" fmla="*/ 0 w 141"/>
                <a:gd name="T1" fmla="*/ 0 h 31"/>
                <a:gd name="T2" fmla="*/ 0 w 141"/>
                <a:gd name="T3" fmla="*/ 0 h 31"/>
                <a:gd name="T4" fmla="*/ 0 w 141"/>
                <a:gd name="T5" fmla="*/ 0 h 31"/>
                <a:gd name="T6" fmla="*/ 0 w 141"/>
                <a:gd name="T7" fmla="*/ 0 h 31"/>
                <a:gd name="T8" fmla="*/ 0 w 141"/>
                <a:gd name="T9" fmla="*/ 0 h 31"/>
                <a:gd name="T10" fmla="*/ 0 w 141"/>
                <a:gd name="T11" fmla="*/ 0 h 31"/>
                <a:gd name="T12" fmla="*/ 0 w 141"/>
                <a:gd name="T13" fmla="*/ 0 h 31"/>
                <a:gd name="T14" fmla="*/ 0 w 141"/>
                <a:gd name="T15" fmla="*/ 0 h 31"/>
                <a:gd name="T16" fmla="*/ 0 w 141"/>
                <a:gd name="T17" fmla="*/ 0 h 31"/>
                <a:gd name="T18" fmla="*/ 0 w 141"/>
                <a:gd name="T19" fmla="*/ 0 h 31"/>
                <a:gd name="T20" fmla="*/ 0 w 141"/>
                <a:gd name="T21" fmla="*/ 0 h 31"/>
                <a:gd name="T22" fmla="*/ 0 w 141"/>
                <a:gd name="T23" fmla="*/ 0 h 31"/>
                <a:gd name="T24" fmla="*/ 0 w 141"/>
                <a:gd name="T25" fmla="*/ 0 h 31"/>
                <a:gd name="T26" fmla="*/ 0 w 141"/>
                <a:gd name="T27" fmla="*/ 0 h 31"/>
                <a:gd name="T28" fmla="*/ 0 w 141"/>
                <a:gd name="T29" fmla="*/ 0 h 31"/>
                <a:gd name="T30" fmla="*/ 0 w 141"/>
                <a:gd name="T31" fmla="*/ 0 h 31"/>
                <a:gd name="T32" fmla="*/ 0 w 141"/>
                <a:gd name="T33" fmla="*/ 0 h 31"/>
                <a:gd name="T34" fmla="*/ 0 w 141"/>
                <a:gd name="T35" fmla="*/ 0 h 31"/>
                <a:gd name="T36" fmla="*/ 0 w 141"/>
                <a:gd name="T37" fmla="*/ 0 h 31"/>
                <a:gd name="T38" fmla="*/ 0 w 141"/>
                <a:gd name="T39" fmla="*/ 0 h 31"/>
                <a:gd name="T40" fmla="*/ 0 w 141"/>
                <a:gd name="T41" fmla="*/ 0 h 31"/>
                <a:gd name="T42" fmla="*/ 0 w 141"/>
                <a:gd name="T43" fmla="*/ 0 h 31"/>
                <a:gd name="T44" fmla="*/ 0 w 141"/>
                <a:gd name="T45" fmla="*/ 0 h 31"/>
                <a:gd name="T46" fmla="*/ 0 w 141"/>
                <a:gd name="T47" fmla="*/ 0 h 31"/>
                <a:gd name="T48" fmla="*/ 0 w 141"/>
                <a:gd name="T49" fmla="*/ 0 h 31"/>
                <a:gd name="T50" fmla="*/ 0 w 141"/>
                <a:gd name="T51" fmla="*/ 0 h 31"/>
                <a:gd name="T52" fmla="*/ 0 w 141"/>
                <a:gd name="T53" fmla="*/ 0 h 31"/>
                <a:gd name="T54" fmla="*/ 0 w 141"/>
                <a:gd name="T55" fmla="*/ 0 h 31"/>
                <a:gd name="T56" fmla="*/ 0 w 141"/>
                <a:gd name="T57" fmla="*/ 0 h 31"/>
                <a:gd name="T58" fmla="*/ 0 w 141"/>
                <a:gd name="T59" fmla="*/ 0 h 31"/>
                <a:gd name="T60" fmla="*/ 0 w 141"/>
                <a:gd name="T61" fmla="*/ 0 h 31"/>
                <a:gd name="T62" fmla="*/ 0 w 141"/>
                <a:gd name="T63" fmla="*/ 0 h 31"/>
                <a:gd name="T64" fmla="*/ 0 w 141"/>
                <a:gd name="T65" fmla="*/ 0 h 31"/>
                <a:gd name="T66" fmla="*/ 0 w 141"/>
                <a:gd name="T67" fmla="*/ 0 h 31"/>
                <a:gd name="T68" fmla="*/ 0 w 141"/>
                <a:gd name="T69" fmla="*/ 0 h 31"/>
                <a:gd name="T70" fmla="*/ 0 w 141"/>
                <a:gd name="T71" fmla="*/ 0 h 31"/>
                <a:gd name="T72" fmla="*/ 0 w 141"/>
                <a:gd name="T73" fmla="*/ 0 h 31"/>
                <a:gd name="T74" fmla="*/ 0 w 141"/>
                <a:gd name="T75" fmla="*/ 0 h 31"/>
                <a:gd name="T76" fmla="*/ 0 w 141"/>
                <a:gd name="T77" fmla="*/ 0 h 31"/>
                <a:gd name="T78" fmla="*/ 0 w 141"/>
                <a:gd name="T79" fmla="*/ 0 h 31"/>
                <a:gd name="T80" fmla="*/ 0 w 141"/>
                <a:gd name="T81" fmla="*/ 0 h 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1"/>
                <a:gd name="T124" fmla="*/ 0 h 31"/>
                <a:gd name="T125" fmla="*/ 141 w 141"/>
                <a:gd name="T126" fmla="*/ 31 h 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1" h="31">
                  <a:moveTo>
                    <a:pt x="63" y="30"/>
                  </a:moveTo>
                  <a:lnTo>
                    <a:pt x="74" y="31"/>
                  </a:lnTo>
                  <a:lnTo>
                    <a:pt x="84" y="31"/>
                  </a:lnTo>
                  <a:lnTo>
                    <a:pt x="94" y="30"/>
                  </a:lnTo>
                  <a:lnTo>
                    <a:pt x="105" y="29"/>
                  </a:lnTo>
                  <a:lnTo>
                    <a:pt x="115" y="27"/>
                  </a:lnTo>
                  <a:lnTo>
                    <a:pt x="124" y="22"/>
                  </a:lnTo>
                  <a:lnTo>
                    <a:pt x="132" y="16"/>
                  </a:lnTo>
                  <a:lnTo>
                    <a:pt x="139" y="9"/>
                  </a:lnTo>
                  <a:lnTo>
                    <a:pt x="141" y="6"/>
                  </a:lnTo>
                  <a:lnTo>
                    <a:pt x="141" y="2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28" y="1"/>
                  </a:lnTo>
                  <a:lnTo>
                    <a:pt x="120" y="4"/>
                  </a:lnTo>
                  <a:lnTo>
                    <a:pt x="112" y="5"/>
                  </a:lnTo>
                  <a:lnTo>
                    <a:pt x="103" y="7"/>
                  </a:lnTo>
                  <a:lnTo>
                    <a:pt x="94" y="8"/>
                  </a:lnTo>
                  <a:lnTo>
                    <a:pt x="86" y="9"/>
                  </a:lnTo>
                  <a:lnTo>
                    <a:pt x="77" y="9"/>
                  </a:lnTo>
                  <a:lnTo>
                    <a:pt x="69" y="10"/>
                  </a:lnTo>
                  <a:lnTo>
                    <a:pt x="61" y="10"/>
                  </a:lnTo>
                  <a:lnTo>
                    <a:pt x="52" y="10"/>
                  </a:lnTo>
                  <a:lnTo>
                    <a:pt x="44" y="10"/>
                  </a:lnTo>
                  <a:lnTo>
                    <a:pt x="36" y="9"/>
                  </a:lnTo>
                  <a:lnTo>
                    <a:pt x="31" y="8"/>
                  </a:lnTo>
                  <a:lnTo>
                    <a:pt x="25" y="7"/>
                  </a:lnTo>
                  <a:lnTo>
                    <a:pt x="19" y="6"/>
                  </a:lnTo>
                  <a:lnTo>
                    <a:pt x="13" y="4"/>
                  </a:lnTo>
                  <a:lnTo>
                    <a:pt x="8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7" y="5"/>
                  </a:lnTo>
                  <a:lnTo>
                    <a:pt x="14" y="9"/>
                  </a:lnTo>
                  <a:lnTo>
                    <a:pt x="22" y="14"/>
                  </a:lnTo>
                  <a:lnTo>
                    <a:pt x="32" y="20"/>
                  </a:lnTo>
                  <a:lnTo>
                    <a:pt x="43" y="24"/>
                  </a:lnTo>
                  <a:lnTo>
                    <a:pt x="53" y="28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69" name="Freeform 178"/>
            <p:cNvSpPr>
              <a:spLocks/>
            </p:cNvSpPr>
            <p:nvPr/>
          </p:nvSpPr>
          <p:spPr bwMode="auto">
            <a:xfrm>
              <a:off x="2998" y="2690"/>
              <a:ext cx="11" cy="7"/>
            </a:xfrm>
            <a:custGeom>
              <a:avLst/>
              <a:gdLst>
                <a:gd name="T0" fmla="*/ 0 w 45"/>
                <a:gd name="T1" fmla="*/ 0 h 31"/>
                <a:gd name="T2" fmla="*/ 0 w 45"/>
                <a:gd name="T3" fmla="*/ 0 h 31"/>
                <a:gd name="T4" fmla="*/ 0 w 45"/>
                <a:gd name="T5" fmla="*/ 0 h 31"/>
                <a:gd name="T6" fmla="*/ 0 w 45"/>
                <a:gd name="T7" fmla="*/ 0 h 31"/>
                <a:gd name="T8" fmla="*/ 0 w 45"/>
                <a:gd name="T9" fmla="*/ 0 h 31"/>
                <a:gd name="T10" fmla="*/ 0 w 45"/>
                <a:gd name="T11" fmla="*/ 0 h 31"/>
                <a:gd name="T12" fmla="*/ 0 w 45"/>
                <a:gd name="T13" fmla="*/ 0 h 31"/>
                <a:gd name="T14" fmla="*/ 0 w 45"/>
                <a:gd name="T15" fmla="*/ 0 h 31"/>
                <a:gd name="T16" fmla="*/ 0 w 45"/>
                <a:gd name="T17" fmla="*/ 0 h 31"/>
                <a:gd name="T18" fmla="*/ 0 w 45"/>
                <a:gd name="T19" fmla="*/ 0 h 31"/>
                <a:gd name="T20" fmla="*/ 0 w 45"/>
                <a:gd name="T21" fmla="*/ 0 h 31"/>
                <a:gd name="T22" fmla="*/ 0 w 45"/>
                <a:gd name="T23" fmla="*/ 0 h 31"/>
                <a:gd name="T24" fmla="*/ 0 w 45"/>
                <a:gd name="T25" fmla="*/ 0 h 31"/>
                <a:gd name="T26" fmla="*/ 0 w 45"/>
                <a:gd name="T27" fmla="*/ 0 h 31"/>
                <a:gd name="T28" fmla="*/ 0 w 45"/>
                <a:gd name="T29" fmla="*/ 0 h 31"/>
                <a:gd name="T30" fmla="*/ 0 w 45"/>
                <a:gd name="T31" fmla="*/ 0 h 31"/>
                <a:gd name="T32" fmla="*/ 0 w 45"/>
                <a:gd name="T33" fmla="*/ 0 h 31"/>
                <a:gd name="T34" fmla="*/ 0 w 45"/>
                <a:gd name="T35" fmla="*/ 0 h 31"/>
                <a:gd name="T36" fmla="*/ 0 w 45"/>
                <a:gd name="T37" fmla="*/ 0 h 31"/>
                <a:gd name="T38" fmla="*/ 0 w 45"/>
                <a:gd name="T39" fmla="*/ 0 h 31"/>
                <a:gd name="T40" fmla="*/ 0 w 45"/>
                <a:gd name="T41" fmla="*/ 0 h 31"/>
                <a:gd name="T42" fmla="*/ 0 w 45"/>
                <a:gd name="T43" fmla="*/ 0 h 31"/>
                <a:gd name="T44" fmla="*/ 0 w 45"/>
                <a:gd name="T45" fmla="*/ 0 h 31"/>
                <a:gd name="T46" fmla="*/ 0 w 45"/>
                <a:gd name="T47" fmla="*/ 0 h 31"/>
                <a:gd name="T48" fmla="*/ 0 w 45"/>
                <a:gd name="T49" fmla="*/ 0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31"/>
                <a:gd name="T77" fmla="*/ 45 w 45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31">
                  <a:moveTo>
                    <a:pt x="9" y="29"/>
                  </a:moveTo>
                  <a:lnTo>
                    <a:pt x="13" y="31"/>
                  </a:lnTo>
                  <a:lnTo>
                    <a:pt x="17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31" y="24"/>
                  </a:lnTo>
                  <a:lnTo>
                    <a:pt x="37" y="20"/>
                  </a:lnTo>
                  <a:lnTo>
                    <a:pt x="41" y="13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6" y="9"/>
                  </a:lnTo>
                  <a:lnTo>
                    <a:pt x="18" y="14"/>
                  </a:lnTo>
                  <a:lnTo>
                    <a:pt x="10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6" y="26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70" name="Freeform 179"/>
            <p:cNvSpPr>
              <a:spLocks/>
            </p:cNvSpPr>
            <p:nvPr/>
          </p:nvSpPr>
          <p:spPr bwMode="auto">
            <a:xfrm>
              <a:off x="2992" y="2693"/>
              <a:ext cx="19" cy="90"/>
            </a:xfrm>
            <a:custGeom>
              <a:avLst/>
              <a:gdLst>
                <a:gd name="T0" fmla="*/ 0 w 76"/>
                <a:gd name="T1" fmla="*/ 0 h 358"/>
                <a:gd name="T2" fmla="*/ 0 w 76"/>
                <a:gd name="T3" fmla="*/ 0 h 358"/>
                <a:gd name="T4" fmla="*/ 0 w 76"/>
                <a:gd name="T5" fmla="*/ 0 h 358"/>
                <a:gd name="T6" fmla="*/ 0 w 76"/>
                <a:gd name="T7" fmla="*/ 0 h 358"/>
                <a:gd name="T8" fmla="*/ 0 w 76"/>
                <a:gd name="T9" fmla="*/ 0 h 358"/>
                <a:gd name="T10" fmla="*/ 0 w 76"/>
                <a:gd name="T11" fmla="*/ 0 h 358"/>
                <a:gd name="T12" fmla="*/ 0 w 76"/>
                <a:gd name="T13" fmla="*/ 0 h 358"/>
                <a:gd name="T14" fmla="*/ 0 w 76"/>
                <a:gd name="T15" fmla="*/ 0 h 358"/>
                <a:gd name="T16" fmla="*/ 0 w 76"/>
                <a:gd name="T17" fmla="*/ 0 h 358"/>
                <a:gd name="T18" fmla="*/ 0 w 76"/>
                <a:gd name="T19" fmla="*/ 0 h 358"/>
                <a:gd name="T20" fmla="*/ 0 w 76"/>
                <a:gd name="T21" fmla="*/ 0 h 358"/>
                <a:gd name="T22" fmla="*/ 0 w 76"/>
                <a:gd name="T23" fmla="*/ 0 h 358"/>
                <a:gd name="T24" fmla="*/ 0 w 76"/>
                <a:gd name="T25" fmla="*/ 0 h 358"/>
                <a:gd name="T26" fmla="*/ 0 w 76"/>
                <a:gd name="T27" fmla="*/ 0 h 358"/>
                <a:gd name="T28" fmla="*/ 0 w 76"/>
                <a:gd name="T29" fmla="*/ 0 h 358"/>
                <a:gd name="T30" fmla="*/ 0 w 76"/>
                <a:gd name="T31" fmla="*/ 0 h 358"/>
                <a:gd name="T32" fmla="*/ 0 w 76"/>
                <a:gd name="T33" fmla="*/ 0 h 358"/>
                <a:gd name="T34" fmla="*/ 0 w 76"/>
                <a:gd name="T35" fmla="*/ 0 h 358"/>
                <a:gd name="T36" fmla="*/ 0 w 76"/>
                <a:gd name="T37" fmla="*/ 0 h 358"/>
                <a:gd name="T38" fmla="*/ 0 w 76"/>
                <a:gd name="T39" fmla="*/ 0 h 358"/>
                <a:gd name="T40" fmla="*/ 0 w 76"/>
                <a:gd name="T41" fmla="*/ 0 h 358"/>
                <a:gd name="T42" fmla="*/ 0 w 76"/>
                <a:gd name="T43" fmla="*/ 0 h 358"/>
                <a:gd name="T44" fmla="*/ 0 w 76"/>
                <a:gd name="T45" fmla="*/ 0 h 358"/>
                <a:gd name="T46" fmla="*/ 0 w 76"/>
                <a:gd name="T47" fmla="*/ 0 h 358"/>
                <a:gd name="T48" fmla="*/ 0 w 76"/>
                <a:gd name="T49" fmla="*/ 0 h 358"/>
                <a:gd name="T50" fmla="*/ 0 w 76"/>
                <a:gd name="T51" fmla="*/ 0 h 358"/>
                <a:gd name="T52" fmla="*/ 0 w 76"/>
                <a:gd name="T53" fmla="*/ 0 h 358"/>
                <a:gd name="T54" fmla="*/ 0 w 76"/>
                <a:gd name="T55" fmla="*/ 0 h 358"/>
                <a:gd name="T56" fmla="*/ 0 w 76"/>
                <a:gd name="T57" fmla="*/ 0 h 358"/>
                <a:gd name="T58" fmla="*/ 0 w 76"/>
                <a:gd name="T59" fmla="*/ 0 h 358"/>
                <a:gd name="T60" fmla="*/ 0 w 76"/>
                <a:gd name="T61" fmla="*/ 0 h 358"/>
                <a:gd name="T62" fmla="*/ 0 w 76"/>
                <a:gd name="T63" fmla="*/ 0 h 358"/>
                <a:gd name="T64" fmla="*/ 0 w 76"/>
                <a:gd name="T65" fmla="*/ 0 h 358"/>
                <a:gd name="T66" fmla="*/ 0 w 76"/>
                <a:gd name="T67" fmla="*/ 0 h 358"/>
                <a:gd name="T68" fmla="*/ 0 w 76"/>
                <a:gd name="T69" fmla="*/ 0 h 358"/>
                <a:gd name="T70" fmla="*/ 0 w 76"/>
                <a:gd name="T71" fmla="*/ 0 h 358"/>
                <a:gd name="T72" fmla="*/ 0 w 76"/>
                <a:gd name="T73" fmla="*/ 0 h 358"/>
                <a:gd name="T74" fmla="*/ 0 w 76"/>
                <a:gd name="T75" fmla="*/ 0 h 358"/>
                <a:gd name="T76" fmla="*/ 0 w 76"/>
                <a:gd name="T77" fmla="*/ 0 h 358"/>
                <a:gd name="T78" fmla="*/ 0 w 76"/>
                <a:gd name="T79" fmla="*/ 0 h 358"/>
                <a:gd name="T80" fmla="*/ 0 w 76"/>
                <a:gd name="T81" fmla="*/ 0 h 3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6"/>
                <a:gd name="T124" fmla="*/ 0 h 358"/>
                <a:gd name="T125" fmla="*/ 76 w 76"/>
                <a:gd name="T126" fmla="*/ 358 h 3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6" h="358">
                  <a:moveTo>
                    <a:pt x="64" y="89"/>
                  </a:moveTo>
                  <a:lnTo>
                    <a:pt x="64" y="100"/>
                  </a:lnTo>
                  <a:lnTo>
                    <a:pt x="63" y="111"/>
                  </a:lnTo>
                  <a:lnTo>
                    <a:pt x="61" y="122"/>
                  </a:lnTo>
                  <a:lnTo>
                    <a:pt x="57" y="134"/>
                  </a:lnTo>
                  <a:lnTo>
                    <a:pt x="54" y="145"/>
                  </a:lnTo>
                  <a:lnTo>
                    <a:pt x="51" y="157"/>
                  </a:lnTo>
                  <a:lnTo>
                    <a:pt x="48" y="168"/>
                  </a:lnTo>
                  <a:lnTo>
                    <a:pt x="45" y="180"/>
                  </a:lnTo>
                  <a:lnTo>
                    <a:pt x="37" y="202"/>
                  </a:lnTo>
                  <a:lnTo>
                    <a:pt x="28" y="222"/>
                  </a:lnTo>
                  <a:lnTo>
                    <a:pt x="20" y="244"/>
                  </a:lnTo>
                  <a:lnTo>
                    <a:pt x="13" y="266"/>
                  </a:lnTo>
                  <a:lnTo>
                    <a:pt x="9" y="288"/>
                  </a:lnTo>
                  <a:lnTo>
                    <a:pt x="5" y="311"/>
                  </a:lnTo>
                  <a:lnTo>
                    <a:pt x="2" y="333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3" y="358"/>
                  </a:lnTo>
                  <a:lnTo>
                    <a:pt x="4" y="357"/>
                  </a:lnTo>
                  <a:lnTo>
                    <a:pt x="5" y="355"/>
                  </a:lnTo>
                  <a:lnTo>
                    <a:pt x="10" y="331"/>
                  </a:lnTo>
                  <a:lnTo>
                    <a:pt x="16" y="307"/>
                  </a:lnTo>
                  <a:lnTo>
                    <a:pt x="23" y="282"/>
                  </a:lnTo>
                  <a:lnTo>
                    <a:pt x="30" y="259"/>
                  </a:lnTo>
                  <a:lnTo>
                    <a:pt x="38" y="236"/>
                  </a:lnTo>
                  <a:lnTo>
                    <a:pt x="46" y="214"/>
                  </a:lnTo>
                  <a:lnTo>
                    <a:pt x="54" y="191"/>
                  </a:lnTo>
                  <a:lnTo>
                    <a:pt x="62" y="169"/>
                  </a:lnTo>
                  <a:lnTo>
                    <a:pt x="68" y="149"/>
                  </a:lnTo>
                  <a:lnTo>
                    <a:pt x="72" y="127"/>
                  </a:lnTo>
                  <a:lnTo>
                    <a:pt x="74" y="105"/>
                  </a:lnTo>
                  <a:lnTo>
                    <a:pt x="76" y="83"/>
                  </a:lnTo>
                  <a:lnTo>
                    <a:pt x="72" y="58"/>
                  </a:lnTo>
                  <a:lnTo>
                    <a:pt x="68" y="31"/>
                  </a:lnTo>
                  <a:lnTo>
                    <a:pt x="62" y="9"/>
                  </a:lnTo>
                  <a:lnTo>
                    <a:pt x="60" y="0"/>
                  </a:lnTo>
                  <a:lnTo>
                    <a:pt x="61" y="9"/>
                  </a:lnTo>
                  <a:lnTo>
                    <a:pt x="62" y="33"/>
                  </a:lnTo>
                  <a:lnTo>
                    <a:pt x="64" y="62"/>
                  </a:lnTo>
                  <a:lnTo>
                    <a:pt x="64" y="8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71" name="Freeform 180"/>
            <p:cNvSpPr>
              <a:spLocks/>
            </p:cNvSpPr>
            <p:nvPr/>
          </p:nvSpPr>
          <p:spPr bwMode="auto">
            <a:xfrm>
              <a:off x="2969" y="2744"/>
              <a:ext cx="26" cy="11"/>
            </a:xfrm>
            <a:custGeom>
              <a:avLst/>
              <a:gdLst>
                <a:gd name="T0" fmla="*/ 0 w 102"/>
                <a:gd name="T1" fmla="*/ 0 h 42"/>
                <a:gd name="T2" fmla="*/ 0 w 102"/>
                <a:gd name="T3" fmla="*/ 0 h 42"/>
                <a:gd name="T4" fmla="*/ 0 w 102"/>
                <a:gd name="T5" fmla="*/ 0 h 42"/>
                <a:gd name="T6" fmla="*/ 0 w 102"/>
                <a:gd name="T7" fmla="*/ 0 h 42"/>
                <a:gd name="T8" fmla="*/ 0 w 102"/>
                <a:gd name="T9" fmla="*/ 0 h 42"/>
                <a:gd name="T10" fmla="*/ 0 w 102"/>
                <a:gd name="T11" fmla="*/ 0 h 42"/>
                <a:gd name="T12" fmla="*/ 0 w 102"/>
                <a:gd name="T13" fmla="*/ 0 h 42"/>
                <a:gd name="T14" fmla="*/ 0 w 102"/>
                <a:gd name="T15" fmla="*/ 0 h 42"/>
                <a:gd name="T16" fmla="*/ 0 w 102"/>
                <a:gd name="T17" fmla="*/ 0 h 42"/>
                <a:gd name="T18" fmla="*/ 0 w 102"/>
                <a:gd name="T19" fmla="*/ 0 h 42"/>
                <a:gd name="T20" fmla="*/ 0 w 102"/>
                <a:gd name="T21" fmla="*/ 0 h 42"/>
                <a:gd name="T22" fmla="*/ 0 w 102"/>
                <a:gd name="T23" fmla="*/ 0 h 42"/>
                <a:gd name="T24" fmla="*/ 0 w 102"/>
                <a:gd name="T25" fmla="*/ 0 h 42"/>
                <a:gd name="T26" fmla="*/ 0 w 102"/>
                <a:gd name="T27" fmla="*/ 0 h 42"/>
                <a:gd name="T28" fmla="*/ 0 w 102"/>
                <a:gd name="T29" fmla="*/ 0 h 42"/>
                <a:gd name="T30" fmla="*/ 0 w 102"/>
                <a:gd name="T31" fmla="*/ 0 h 42"/>
                <a:gd name="T32" fmla="*/ 0 w 102"/>
                <a:gd name="T33" fmla="*/ 0 h 42"/>
                <a:gd name="T34" fmla="*/ 0 w 102"/>
                <a:gd name="T35" fmla="*/ 0 h 42"/>
                <a:gd name="T36" fmla="*/ 0 w 102"/>
                <a:gd name="T37" fmla="*/ 0 h 42"/>
                <a:gd name="T38" fmla="*/ 0 w 102"/>
                <a:gd name="T39" fmla="*/ 0 h 42"/>
                <a:gd name="T40" fmla="*/ 0 w 102"/>
                <a:gd name="T41" fmla="*/ 0 h 42"/>
                <a:gd name="T42" fmla="*/ 0 w 102"/>
                <a:gd name="T43" fmla="*/ 0 h 42"/>
                <a:gd name="T44" fmla="*/ 0 w 102"/>
                <a:gd name="T45" fmla="*/ 0 h 42"/>
                <a:gd name="T46" fmla="*/ 0 w 102"/>
                <a:gd name="T47" fmla="*/ 0 h 42"/>
                <a:gd name="T48" fmla="*/ 0 w 102"/>
                <a:gd name="T49" fmla="*/ 0 h 42"/>
                <a:gd name="T50" fmla="*/ 0 w 102"/>
                <a:gd name="T51" fmla="*/ 0 h 42"/>
                <a:gd name="T52" fmla="*/ 0 w 102"/>
                <a:gd name="T53" fmla="*/ 0 h 42"/>
                <a:gd name="T54" fmla="*/ 0 w 102"/>
                <a:gd name="T55" fmla="*/ 0 h 42"/>
                <a:gd name="T56" fmla="*/ 0 w 102"/>
                <a:gd name="T57" fmla="*/ 0 h 42"/>
                <a:gd name="T58" fmla="*/ 0 w 102"/>
                <a:gd name="T59" fmla="*/ 0 h 42"/>
                <a:gd name="T60" fmla="*/ 0 w 102"/>
                <a:gd name="T61" fmla="*/ 0 h 42"/>
                <a:gd name="T62" fmla="*/ 0 w 102"/>
                <a:gd name="T63" fmla="*/ 0 h 42"/>
                <a:gd name="T64" fmla="*/ 0 w 102"/>
                <a:gd name="T65" fmla="*/ 0 h 42"/>
                <a:gd name="T66" fmla="*/ 0 w 102"/>
                <a:gd name="T67" fmla="*/ 0 h 42"/>
                <a:gd name="T68" fmla="*/ 0 w 102"/>
                <a:gd name="T69" fmla="*/ 0 h 42"/>
                <a:gd name="T70" fmla="*/ 0 w 102"/>
                <a:gd name="T71" fmla="*/ 0 h 42"/>
                <a:gd name="T72" fmla="*/ 0 w 102"/>
                <a:gd name="T73" fmla="*/ 0 h 42"/>
                <a:gd name="T74" fmla="*/ 0 w 102"/>
                <a:gd name="T75" fmla="*/ 0 h 42"/>
                <a:gd name="T76" fmla="*/ 0 w 102"/>
                <a:gd name="T77" fmla="*/ 0 h 42"/>
                <a:gd name="T78" fmla="*/ 0 w 102"/>
                <a:gd name="T79" fmla="*/ 0 h 42"/>
                <a:gd name="T80" fmla="*/ 0 w 102"/>
                <a:gd name="T81" fmla="*/ 0 h 42"/>
                <a:gd name="T82" fmla="*/ 0 w 102"/>
                <a:gd name="T83" fmla="*/ 0 h 42"/>
                <a:gd name="T84" fmla="*/ 0 w 102"/>
                <a:gd name="T85" fmla="*/ 0 h 42"/>
                <a:gd name="T86" fmla="*/ 0 w 102"/>
                <a:gd name="T87" fmla="*/ 0 h 42"/>
                <a:gd name="T88" fmla="*/ 0 w 102"/>
                <a:gd name="T89" fmla="*/ 0 h 42"/>
                <a:gd name="T90" fmla="*/ 0 w 102"/>
                <a:gd name="T91" fmla="*/ 0 h 42"/>
                <a:gd name="T92" fmla="*/ 0 w 102"/>
                <a:gd name="T93" fmla="*/ 0 h 42"/>
                <a:gd name="T94" fmla="*/ 0 w 102"/>
                <a:gd name="T95" fmla="*/ 0 h 42"/>
                <a:gd name="T96" fmla="*/ 0 w 102"/>
                <a:gd name="T97" fmla="*/ 0 h 42"/>
                <a:gd name="T98" fmla="*/ 0 w 102"/>
                <a:gd name="T99" fmla="*/ 0 h 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2"/>
                <a:gd name="T151" fmla="*/ 0 h 42"/>
                <a:gd name="T152" fmla="*/ 102 w 102"/>
                <a:gd name="T153" fmla="*/ 42 h 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2" h="42">
                  <a:moveTo>
                    <a:pt x="0" y="29"/>
                  </a:moveTo>
                  <a:lnTo>
                    <a:pt x="6" y="34"/>
                  </a:lnTo>
                  <a:lnTo>
                    <a:pt x="12" y="38"/>
                  </a:lnTo>
                  <a:lnTo>
                    <a:pt x="19" y="40"/>
                  </a:lnTo>
                  <a:lnTo>
                    <a:pt x="27" y="42"/>
                  </a:lnTo>
                  <a:lnTo>
                    <a:pt x="34" y="40"/>
                  </a:lnTo>
                  <a:lnTo>
                    <a:pt x="40" y="37"/>
                  </a:lnTo>
                  <a:lnTo>
                    <a:pt x="46" y="34"/>
                  </a:lnTo>
                  <a:lnTo>
                    <a:pt x="50" y="29"/>
                  </a:lnTo>
                  <a:lnTo>
                    <a:pt x="55" y="27"/>
                  </a:lnTo>
                  <a:lnTo>
                    <a:pt x="59" y="28"/>
                  </a:lnTo>
                  <a:lnTo>
                    <a:pt x="64" y="29"/>
                  </a:lnTo>
                  <a:lnTo>
                    <a:pt x="69" y="30"/>
                  </a:lnTo>
                  <a:lnTo>
                    <a:pt x="72" y="31"/>
                  </a:lnTo>
                  <a:lnTo>
                    <a:pt x="77" y="31"/>
                  </a:lnTo>
                  <a:lnTo>
                    <a:pt x="80" y="30"/>
                  </a:lnTo>
                  <a:lnTo>
                    <a:pt x="84" y="29"/>
                  </a:lnTo>
                  <a:lnTo>
                    <a:pt x="91" y="24"/>
                  </a:lnTo>
                  <a:lnTo>
                    <a:pt x="95" y="19"/>
                  </a:lnTo>
                  <a:lnTo>
                    <a:pt x="100" y="11"/>
                  </a:lnTo>
                  <a:lnTo>
                    <a:pt x="102" y="4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2" y="8"/>
                  </a:lnTo>
                  <a:lnTo>
                    <a:pt x="86" y="14"/>
                  </a:lnTo>
                  <a:lnTo>
                    <a:pt x="79" y="17"/>
                  </a:lnTo>
                  <a:lnTo>
                    <a:pt x="71" y="17"/>
                  </a:lnTo>
                  <a:lnTo>
                    <a:pt x="66" y="16"/>
                  </a:lnTo>
                  <a:lnTo>
                    <a:pt x="61" y="15"/>
                  </a:lnTo>
                  <a:lnTo>
                    <a:pt x="56" y="15"/>
                  </a:lnTo>
                  <a:lnTo>
                    <a:pt x="50" y="16"/>
                  </a:lnTo>
                  <a:lnTo>
                    <a:pt x="47" y="19"/>
                  </a:lnTo>
                  <a:lnTo>
                    <a:pt x="43" y="20"/>
                  </a:lnTo>
                  <a:lnTo>
                    <a:pt x="40" y="23"/>
                  </a:lnTo>
                  <a:lnTo>
                    <a:pt x="38" y="27"/>
                  </a:lnTo>
                  <a:lnTo>
                    <a:pt x="34" y="31"/>
                  </a:lnTo>
                  <a:lnTo>
                    <a:pt x="30" y="34"/>
                  </a:lnTo>
                  <a:lnTo>
                    <a:pt x="25" y="35"/>
                  </a:lnTo>
                  <a:lnTo>
                    <a:pt x="19" y="35"/>
                  </a:lnTo>
                  <a:lnTo>
                    <a:pt x="15" y="34"/>
                  </a:lnTo>
                  <a:lnTo>
                    <a:pt x="9" y="32"/>
                  </a:lnTo>
                  <a:lnTo>
                    <a:pt x="4" y="3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72" name="Freeform 181"/>
            <p:cNvSpPr>
              <a:spLocks/>
            </p:cNvSpPr>
            <p:nvPr/>
          </p:nvSpPr>
          <p:spPr bwMode="auto">
            <a:xfrm>
              <a:off x="2976" y="2757"/>
              <a:ext cx="14" cy="6"/>
            </a:xfrm>
            <a:custGeom>
              <a:avLst/>
              <a:gdLst>
                <a:gd name="T0" fmla="*/ 0 w 55"/>
                <a:gd name="T1" fmla="*/ 0 h 23"/>
                <a:gd name="T2" fmla="*/ 0 w 55"/>
                <a:gd name="T3" fmla="*/ 0 h 23"/>
                <a:gd name="T4" fmla="*/ 0 w 55"/>
                <a:gd name="T5" fmla="*/ 0 h 23"/>
                <a:gd name="T6" fmla="*/ 0 w 55"/>
                <a:gd name="T7" fmla="*/ 0 h 23"/>
                <a:gd name="T8" fmla="*/ 0 w 55"/>
                <a:gd name="T9" fmla="*/ 0 h 23"/>
                <a:gd name="T10" fmla="*/ 0 w 55"/>
                <a:gd name="T11" fmla="*/ 0 h 23"/>
                <a:gd name="T12" fmla="*/ 0 w 55"/>
                <a:gd name="T13" fmla="*/ 0 h 23"/>
                <a:gd name="T14" fmla="*/ 0 w 55"/>
                <a:gd name="T15" fmla="*/ 0 h 23"/>
                <a:gd name="T16" fmla="*/ 0 w 55"/>
                <a:gd name="T17" fmla="*/ 0 h 23"/>
                <a:gd name="T18" fmla="*/ 0 w 55"/>
                <a:gd name="T19" fmla="*/ 0 h 23"/>
                <a:gd name="T20" fmla="*/ 0 w 55"/>
                <a:gd name="T21" fmla="*/ 0 h 23"/>
                <a:gd name="T22" fmla="*/ 0 w 55"/>
                <a:gd name="T23" fmla="*/ 0 h 23"/>
                <a:gd name="T24" fmla="*/ 0 w 55"/>
                <a:gd name="T25" fmla="*/ 0 h 23"/>
                <a:gd name="T26" fmla="*/ 0 w 55"/>
                <a:gd name="T27" fmla="*/ 0 h 23"/>
                <a:gd name="T28" fmla="*/ 0 w 55"/>
                <a:gd name="T29" fmla="*/ 0 h 23"/>
                <a:gd name="T30" fmla="*/ 0 w 55"/>
                <a:gd name="T31" fmla="*/ 0 h 23"/>
                <a:gd name="T32" fmla="*/ 0 w 55"/>
                <a:gd name="T33" fmla="*/ 0 h 23"/>
                <a:gd name="T34" fmla="*/ 0 w 55"/>
                <a:gd name="T35" fmla="*/ 0 h 23"/>
                <a:gd name="T36" fmla="*/ 0 w 55"/>
                <a:gd name="T37" fmla="*/ 0 h 23"/>
                <a:gd name="T38" fmla="*/ 0 w 55"/>
                <a:gd name="T39" fmla="*/ 0 h 23"/>
                <a:gd name="T40" fmla="*/ 0 w 55"/>
                <a:gd name="T41" fmla="*/ 0 h 23"/>
                <a:gd name="T42" fmla="*/ 0 w 55"/>
                <a:gd name="T43" fmla="*/ 0 h 23"/>
                <a:gd name="T44" fmla="*/ 0 w 55"/>
                <a:gd name="T45" fmla="*/ 0 h 23"/>
                <a:gd name="T46" fmla="*/ 0 w 55"/>
                <a:gd name="T47" fmla="*/ 0 h 23"/>
                <a:gd name="T48" fmla="*/ 0 w 55"/>
                <a:gd name="T49" fmla="*/ 0 h 23"/>
                <a:gd name="T50" fmla="*/ 0 w 55"/>
                <a:gd name="T51" fmla="*/ 0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23"/>
                <a:gd name="T80" fmla="*/ 55 w 55"/>
                <a:gd name="T81" fmla="*/ 23 h 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23">
                  <a:moveTo>
                    <a:pt x="0" y="8"/>
                  </a:moveTo>
                  <a:lnTo>
                    <a:pt x="5" y="14"/>
                  </a:lnTo>
                  <a:lnTo>
                    <a:pt x="10" y="18"/>
                  </a:lnTo>
                  <a:lnTo>
                    <a:pt x="17" y="22"/>
                  </a:lnTo>
                  <a:lnTo>
                    <a:pt x="24" y="23"/>
                  </a:lnTo>
                  <a:lnTo>
                    <a:pt x="32" y="22"/>
                  </a:lnTo>
                  <a:lnTo>
                    <a:pt x="41" y="20"/>
                  </a:lnTo>
                  <a:lnTo>
                    <a:pt x="49" y="16"/>
                  </a:lnTo>
                  <a:lnTo>
                    <a:pt x="54" y="9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4" y="2"/>
                  </a:lnTo>
                  <a:lnTo>
                    <a:pt x="51" y="1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6" y="5"/>
                  </a:lnTo>
                  <a:lnTo>
                    <a:pt x="32" y="7"/>
                  </a:lnTo>
                  <a:lnTo>
                    <a:pt x="24" y="12"/>
                  </a:lnTo>
                  <a:lnTo>
                    <a:pt x="16" y="14"/>
                  </a:lnTo>
                  <a:lnTo>
                    <a:pt x="8" y="12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73" name="Freeform 182"/>
            <p:cNvSpPr>
              <a:spLocks/>
            </p:cNvSpPr>
            <p:nvPr/>
          </p:nvSpPr>
          <p:spPr bwMode="auto">
            <a:xfrm>
              <a:off x="3004" y="2758"/>
              <a:ext cx="143" cy="278"/>
            </a:xfrm>
            <a:custGeom>
              <a:avLst/>
              <a:gdLst>
                <a:gd name="T0" fmla="*/ 0 w 572"/>
                <a:gd name="T1" fmla="*/ 0 h 1111"/>
                <a:gd name="T2" fmla="*/ 0 w 572"/>
                <a:gd name="T3" fmla="*/ 0 h 1111"/>
                <a:gd name="T4" fmla="*/ 0 w 572"/>
                <a:gd name="T5" fmla="*/ 0 h 1111"/>
                <a:gd name="T6" fmla="*/ 0 w 572"/>
                <a:gd name="T7" fmla="*/ 0 h 1111"/>
                <a:gd name="T8" fmla="*/ 0 w 572"/>
                <a:gd name="T9" fmla="*/ 0 h 1111"/>
                <a:gd name="T10" fmla="*/ 0 w 572"/>
                <a:gd name="T11" fmla="*/ 0 h 1111"/>
                <a:gd name="T12" fmla="*/ 0 w 572"/>
                <a:gd name="T13" fmla="*/ 0 h 1111"/>
                <a:gd name="T14" fmla="*/ 0 w 572"/>
                <a:gd name="T15" fmla="*/ 0 h 1111"/>
                <a:gd name="T16" fmla="*/ 0 w 572"/>
                <a:gd name="T17" fmla="*/ 0 h 1111"/>
                <a:gd name="T18" fmla="*/ 0 w 572"/>
                <a:gd name="T19" fmla="*/ 0 h 1111"/>
                <a:gd name="T20" fmla="*/ 0 w 572"/>
                <a:gd name="T21" fmla="*/ 0 h 1111"/>
                <a:gd name="T22" fmla="*/ 0 w 572"/>
                <a:gd name="T23" fmla="*/ 0 h 1111"/>
                <a:gd name="T24" fmla="*/ 0 w 572"/>
                <a:gd name="T25" fmla="*/ 0 h 1111"/>
                <a:gd name="T26" fmla="*/ 0 w 572"/>
                <a:gd name="T27" fmla="*/ 0 h 1111"/>
                <a:gd name="T28" fmla="*/ 0 w 572"/>
                <a:gd name="T29" fmla="*/ 0 h 1111"/>
                <a:gd name="T30" fmla="*/ 0 w 572"/>
                <a:gd name="T31" fmla="*/ 0 h 1111"/>
                <a:gd name="T32" fmla="*/ 0 w 572"/>
                <a:gd name="T33" fmla="*/ 0 h 1111"/>
                <a:gd name="T34" fmla="*/ 0 w 572"/>
                <a:gd name="T35" fmla="*/ 0 h 1111"/>
                <a:gd name="T36" fmla="*/ 0 w 572"/>
                <a:gd name="T37" fmla="*/ 0 h 1111"/>
                <a:gd name="T38" fmla="*/ 0 w 572"/>
                <a:gd name="T39" fmla="*/ 0 h 1111"/>
                <a:gd name="T40" fmla="*/ 0 w 572"/>
                <a:gd name="T41" fmla="*/ 0 h 1111"/>
                <a:gd name="T42" fmla="*/ 0 w 572"/>
                <a:gd name="T43" fmla="*/ 0 h 1111"/>
                <a:gd name="T44" fmla="*/ 0 w 572"/>
                <a:gd name="T45" fmla="*/ 0 h 1111"/>
                <a:gd name="T46" fmla="*/ 0 w 572"/>
                <a:gd name="T47" fmla="*/ 0 h 1111"/>
                <a:gd name="T48" fmla="*/ 0 w 572"/>
                <a:gd name="T49" fmla="*/ 0 h 1111"/>
                <a:gd name="T50" fmla="*/ 0 w 572"/>
                <a:gd name="T51" fmla="*/ 0 h 1111"/>
                <a:gd name="T52" fmla="*/ 0 w 572"/>
                <a:gd name="T53" fmla="*/ 0 h 1111"/>
                <a:gd name="T54" fmla="*/ 0 w 572"/>
                <a:gd name="T55" fmla="*/ 0 h 1111"/>
                <a:gd name="T56" fmla="*/ 0 w 572"/>
                <a:gd name="T57" fmla="*/ 0 h 1111"/>
                <a:gd name="T58" fmla="*/ 0 w 572"/>
                <a:gd name="T59" fmla="*/ 0 h 1111"/>
                <a:gd name="T60" fmla="*/ 0 w 572"/>
                <a:gd name="T61" fmla="*/ 0 h 1111"/>
                <a:gd name="T62" fmla="*/ 0 w 572"/>
                <a:gd name="T63" fmla="*/ 0 h 1111"/>
                <a:gd name="T64" fmla="*/ 0 w 572"/>
                <a:gd name="T65" fmla="*/ 0 h 1111"/>
                <a:gd name="T66" fmla="*/ 0 w 572"/>
                <a:gd name="T67" fmla="*/ 0 h 1111"/>
                <a:gd name="T68" fmla="*/ 0 w 572"/>
                <a:gd name="T69" fmla="*/ 0 h 1111"/>
                <a:gd name="T70" fmla="*/ 0 w 572"/>
                <a:gd name="T71" fmla="*/ 0 h 1111"/>
                <a:gd name="T72" fmla="*/ 0 w 572"/>
                <a:gd name="T73" fmla="*/ 0 h 1111"/>
                <a:gd name="T74" fmla="*/ 0 w 572"/>
                <a:gd name="T75" fmla="*/ 0 h 1111"/>
                <a:gd name="T76" fmla="*/ 0 w 572"/>
                <a:gd name="T77" fmla="*/ 0 h 1111"/>
                <a:gd name="T78" fmla="*/ 0 w 572"/>
                <a:gd name="T79" fmla="*/ 0 h 1111"/>
                <a:gd name="T80" fmla="*/ 0 w 572"/>
                <a:gd name="T81" fmla="*/ 0 h 1111"/>
                <a:gd name="T82" fmla="*/ 0 w 572"/>
                <a:gd name="T83" fmla="*/ 0 h 1111"/>
                <a:gd name="T84" fmla="*/ 0 w 572"/>
                <a:gd name="T85" fmla="*/ 0 h 1111"/>
                <a:gd name="T86" fmla="*/ 0 w 572"/>
                <a:gd name="T87" fmla="*/ 0 h 1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2"/>
                <a:gd name="T133" fmla="*/ 0 h 1111"/>
                <a:gd name="T134" fmla="*/ 572 w 572"/>
                <a:gd name="T135" fmla="*/ 1111 h 11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2" h="1111">
                  <a:moveTo>
                    <a:pt x="0" y="1111"/>
                  </a:moveTo>
                  <a:lnTo>
                    <a:pt x="8" y="1101"/>
                  </a:lnTo>
                  <a:lnTo>
                    <a:pt x="16" y="1090"/>
                  </a:lnTo>
                  <a:lnTo>
                    <a:pt x="24" y="1080"/>
                  </a:lnTo>
                  <a:lnTo>
                    <a:pt x="32" y="1069"/>
                  </a:lnTo>
                  <a:lnTo>
                    <a:pt x="40" y="1058"/>
                  </a:lnTo>
                  <a:lnTo>
                    <a:pt x="47" y="1048"/>
                  </a:lnTo>
                  <a:lnTo>
                    <a:pt x="55" y="1036"/>
                  </a:lnTo>
                  <a:lnTo>
                    <a:pt x="63" y="1026"/>
                  </a:lnTo>
                  <a:lnTo>
                    <a:pt x="70" y="1017"/>
                  </a:lnTo>
                  <a:lnTo>
                    <a:pt x="81" y="1002"/>
                  </a:lnTo>
                  <a:lnTo>
                    <a:pt x="93" y="984"/>
                  </a:lnTo>
                  <a:lnTo>
                    <a:pt x="107" y="965"/>
                  </a:lnTo>
                  <a:lnTo>
                    <a:pt x="121" y="945"/>
                  </a:lnTo>
                  <a:lnTo>
                    <a:pt x="132" y="928"/>
                  </a:lnTo>
                  <a:lnTo>
                    <a:pt x="142" y="914"/>
                  </a:lnTo>
                  <a:lnTo>
                    <a:pt x="147" y="905"/>
                  </a:lnTo>
                  <a:lnTo>
                    <a:pt x="154" y="895"/>
                  </a:lnTo>
                  <a:lnTo>
                    <a:pt x="161" y="884"/>
                  </a:lnTo>
                  <a:lnTo>
                    <a:pt x="168" y="874"/>
                  </a:lnTo>
                  <a:lnTo>
                    <a:pt x="176" y="863"/>
                  </a:lnTo>
                  <a:lnTo>
                    <a:pt x="183" y="853"/>
                  </a:lnTo>
                  <a:lnTo>
                    <a:pt x="190" y="843"/>
                  </a:lnTo>
                  <a:lnTo>
                    <a:pt x="197" y="832"/>
                  </a:lnTo>
                  <a:lnTo>
                    <a:pt x="204" y="822"/>
                  </a:lnTo>
                  <a:lnTo>
                    <a:pt x="231" y="779"/>
                  </a:lnTo>
                  <a:lnTo>
                    <a:pt x="259" y="736"/>
                  </a:lnTo>
                  <a:lnTo>
                    <a:pt x="284" y="692"/>
                  </a:lnTo>
                  <a:lnTo>
                    <a:pt x="310" y="647"/>
                  </a:lnTo>
                  <a:lnTo>
                    <a:pt x="334" y="602"/>
                  </a:lnTo>
                  <a:lnTo>
                    <a:pt x="358" y="556"/>
                  </a:lnTo>
                  <a:lnTo>
                    <a:pt x="380" y="510"/>
                  </a:lnTo>
                  <a:lnTo>
                    <a:pt x="402" y="464"/>
                  </a:lnTo>
                  <a:lnTo>
                    <a:pt x="423" y="416"/>
                  </a:lnTo>
                  <a:lnTo>
                    <a:pt x="443" y="370"/>
                  </a:lnTo>
                  <a:lnTo>
                    <a:pt x="462" y="322"/>
                  </a:lnTo>
                  <a:lnTo>
                    <a:pt x="480" y="275"/>
                  </a:lnTo>
                  <a:lnTo>
                    <a:pt x="499" y="226"/>
                  </a:lnTo>
                  <a:lnTo>
                    <a:pt x="516" y="178"/>
                  </a:lnTo>
                  <a:lnTo>
                    <a:pt x="532" y="129"/>
                  </a:lnTo>
                  <a:lnTo>
                    <a:pt x="548" y="81"/>
                  </a:lnTo>
                  <a:lnTo>
                    <a:pt x="554" y="61"/>
                  </a:lnTo>
                  <a:lnTo>
                    <a:pt x="561" y="42"/>
                  </a:lnTo>
                  <a:lnTo>
                    <a:pt x="566" y="22"/>
                  </a:lnTo>
                  <a:lnTo>
                    <a:pt x="572" y="3"/>
                  </a:lnTo>
                  <a:lnTo>
                    <a:pt x="572" y="0"/>
                  </a:lnTo>
                  <a:lnTo>
                    <a:pt x="571" y="0"/>
                  </a:lnTo>
                  <a:lnTo>
                    <a:pt x="569" y="0"/>
                  </a:lnTo>
                  <a:lnTo>
                    <a:pt x="568" y="3"/>
                  </a:lnTo>
                  <a:lnTo>
                    <a:pt x="551" y="52"/>
                  </a:lnTo>
                  <a:lnTo>
                    <a:pt x="535" y="101"/>
                  </a:lnTo>
                  <a:lnTo>
                    <a:pt x="518" y="150"/>
                  </a:lnTo>
                  <a:lnTo>
                    <a:pt x="501" y="199"/>
                  </a:lnTo>
                  <a:lnTo>
                    <a:pt x="482" y="248"/>
                  </a:lnTo>
                  <a:lnTo>
                    <a:pt x="464" y="296"/>
                  </a:lnTo>
                  <a:lnTo>
                    <a:pt x="443" y="345"/>
                  </a:lnTo>
                  <a:lnTo>
                    <a:pt x="423" y="392"/>
                  </a:lnTo>
                  <a:lnTo>
                    <a:pt x="412" y="415"/>
                  </a:lnTo>
                  <a:lnTo>
                    <a:pt x="402" y="438"/>
                  </a:lnTo>
                  <a:lnTo>
                    <a:pt x="391" y="461"/>
                  </a:lnTo>
                  <a:lnTo>
                    <a:pt x="381" y="484"/>
                  </a:lnTo>
                  <a:lnTo>
                    <a:pt x="370" y="507"/>
                  </a:lnTo>
                  <a:lnTo>
                    <a:pt x="359" y="530"/>
                  </a:lnTo>
                  <a:lnTo>
                    <a:pt x="348" y="553"/>
                  </a:lnTo>
                  <a:lnTo>
                    <a:pt x="336" y="577"/>
                  </a:lnTo>
                  <a:lnTo>
                    <a:pt x="325" y="600"/>
                  </a:lnTo>
                  <a:lnTo>
                    <a:pt x="312" y="623"/>
                  </a:lnTo>
                  <a:lnTo>
                    <a:pt x="299" y="644"/>
                  </a:lnTo>
                  <a:lnTo>
                    <a:pt x="288" y="668"/>
                  </a:lnTo>
                  <a:lnTo>
                    <a:pt x="274" y="689"/>
                  </a:lnTo>
                  <a:lnTo>
                    <a:pt x="261" y="712"/>
                  </a:lnTo>
                  <a:lnTo>
                    <a:pt x="249" y="734"/>
                  </a:lnTo>
                  <a:lnTo>
                    <a:pt x="235" y="757"/>
                  </a:lnTo>
                  <a:lnTo>
                    <a:pt x="222" y="778"/>
                  </a:lnTo>
                  <a:lnTo>
                    <a:pt x="208" y="800"/>
                  </a:lnTo>
                  <a:lnTo>
                    <a:pt x="195" y="821"/>
                  </a:lnTo>
                  <a:lnTo>
                    <a:pt x="181" y="842"/>
                  </a:lnTo>
                  <a:lnTo>
                    <a:pt x="167" y="862"/>
                  </a:lnTo>
                  <a:lnTo>
                    <a:pt x="154" y="884"/>
                  </a:lnTo>
                  <a:lnTo>
                    <a:pt x="140" y="905"/>
                  </a:lnTo>
                  <a:lnTo>
                    <a:pt x="127" y="927"/>
                  </a:lnTo>
                  <a:lnTo>
                    <a:pt x="117" y="940"/>
                  </a:lnTo>
                  <a:lnTo>
                    <a:pt x="101" y="964"/>
                  </a:lnTo>
                  <a:lnTo>
                    <a:pt x="79" y="994"/>
                  </a:lnTo>
                  <a:lnTo>
                    <a:pt x="56" y="1028"/>
                  </a:lnTo>
                  <a:lnTo>
                    <a:pt x="33" y="1061"/>
                  </a:lnTo>
                  <a:lnTo>
                    <a:pt x="15" y="1088"/>
                  </a:lnTo>
                  <a:lnTo>
                    <a:pt x="2" y="1107"/>
                  </a:lnTo>
                  <a:lnTo>
                    <a:pt x="0" y="111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74" name="Freeform 184"/>
            <p:cNvSpPr>
              <a:spLocks/>
            </p:cNvSpPr>
            <p:nvPr/>
          </p:nvSpPr>
          <p:spPr bwMode="auto">
            <a:xfrm>
              <a:off x="3014" y="2790"/>
              <a:ext cx="88" cy="220"/>
            </a:xfrm>
            <a:custGeom>
              <a:avLst/>
              <a:gdLst>
                <a:gd name="T0" fmla="*/ 0 w 352"/>
                <a:gd name="T1" fmla="*/ 0 h 878"/>
                <a:gd name="T2" fmla="*/ 0 w 352"/>
                <a:gd name="T3" fmla="*/ 0 h 878"/>
                <a:gd name="T4" fmla="*/ 0 w 352"/>
                <a:gd name="T5" fmla="*/ 0 h 878"/>
                <a:gd name="T6" fmla="*/ 0 w 352"/>
                <a:gd name="T7" fmla="*/ 0 h 878"/>
                <a:gd name="T8" fmla="*/ 0 w 352"/>
                <a:gd name="T9" fmla="*/ 0 h 878"/>
                <a:gd name="T10" fmla="*/ 0 w 352"/>
                <a:gd name="T11" fmla="*/ 0 h 878"/>
                <a:gd name="T12" fmla="*/ 0 w 352"/>
                <a:gd name="T13" fmla="*/ 0 h 878"/>
                <a:gd name="T14" fmla="*/ 0 w 352"/>
                <a:gd name="T15" fmla="*/ 0 h 878"/>
                <a:gd name="T16" fmla="*/ 0 w 352"/>
                <a:gd name="T17" fmla="*/ 0 h 878"/>
                <a:gd name="T18" fmla="*/ 0 w 352"/>
                <a:gd name="T19" fmla="*/ 0 h 878"/>
                <a:gd name="T20" fmla="*/ 0 w 352"/>
                <a:gd name="T21" fmla="*/ 0 h 878"/>
                <a:gd name="T22" fmla="*/ 0 w 352"/>
                <a:gd name="T23" fmla="*/ 0 h 878"/>
                <a:gd name="T24" fmla="*/ 0 w 352"/>
                <a:gd name="T25" fmla="*/ 0 h 878"/>
                <a:gd name="T26" fmla="*/ 0 w 352"/>
                <a:gd name="T27" fmla="*/ 0 h 878"/>
                <a:gd name="T28" fmla="*/ 0 w 352"/>
                <a:gd name="T29" fmla="*/ 0 h 878"/>
                <a:gd name="T30" fmla="*/ 0 w 352"/>
                <a:gd name="T31" fmla="*/ 0 h 878"/>
                <a:gd name="T32" fmla="*/ 0 w 352"/>
                <a:gd name="T33" fmla="*/ 0 h 878"/>
                <a:gd name="T34" fmla="*/ 0 w 352"/>
                <a:gd name="T35" fmla="*/ 0 h 878"/>
                <a:gd name="T36" fmla="*/ 0 w 352"/>
                <a:gd name="T37" fmla="*/ 0 h 878"/>
                <a:gd name="T38" fmla="*/ 0 w 352"/>
                <a:gd name="T39" fmla="*/ 0 h 878"/>
                <a:gd name="T40" fmla="*/ 0 w 352"/>
                <a:gd name="T41" fmla="*/ 0 h 878"/>
                <a:gd name="T42" fmla="*/ 0 w 352"/>
                <a:gd name="T43" fmla="*/ 0 h 878"/>
                <a:gd name="T44" fmla="*/ 0 w 352"/>
                <a:gd name="T45" fmla="*/ 0 h 878"/>
                <a:gd name="T46" fmla="*/ 0 w 352"/>
                <a:gd name="T47" fmla="*/ 0 h 878"/>
                <a:gd name="T48" fmla="*/ 0 w 352"/>
                <a:gd name="T49" fmla="*/ 0 h 878"/>
                <a:gd name="T50" fmla="*/ 0 w 352"/>
                <a:gd name="T51" fmla="*/ 0 h 878"/>
                <a:gd name="T52" fmla="*/ 0 w 352"/>
                <a:gd name="T53" fmla="*/ 0 h 878"/>
                <a:gd name="T54" fmla="*/ 0 w 352"/>
                <a:gd name="T55" fmla="*/ 0 h 878"/>
                <a:gd name="T56" fmla="*/ 0 w 352"/>
                <a:gd name="T57" fmla="*/ 0 h 878"/>
                <a:gd name="T58" fmla="*/ 0 w 352"/>
                <a:gd name="T59" fmla="*/ 0 h 878"/>
                <a:gd name="T60" fmla="*/ 0 w 352"/>
                <a:gd name="T61" fmla="*/ 0 h 878"/>
                <a:gd name="T62" fmla="*/ 0 w 352"/>
                <a:gd name="T63" fmla="*/ 0 h 878"/>
                <a:gd name="T64" fmla="*/ 0 w 352"/>
                <a:gd name="T65" fmla="*/ 0 h 878"/>
                <a:gd name="T66" fmla="*/ 0 w 352"/>
                <a:gd name="T67" fmla="*/ 0 h 8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2"/>
                <a:gd name="T103" fmla="*/ 0 h 878"/>
                <a:gd name="T104" fmla="*/ 352 w 352"/>
                <a:gd name="T105" fmla="*/ 878 h 8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2" h="878">
                  <a:moveTo>
                    <a:pt x="96" y="714"/>
                  </a:moveTo>
                  <a:lnTo>
                    <a:pt x="108" y="691"/>
                  </a:lnTo>
                  <a:lnTo>
                    <a:pt x="119" y="669"/>
                  </a:lnTo>
                  <a:lnTo>
                    <a:pt x="129" y="646"/>
                  </a:lnTo>
                  <a:lnTo>
                    <a:pt x="141" y="623"/>
                  </a:lnTo>
                  <a:lnTo>
                    <a:pt x="151" y="600"/>
                  </a:lnTo>
                  <a:lnTo>
                    <a:pt x="162" y="577"/>
                  </a:lnTo>
                  <a:lnTo>
                    <a:pt x="171" y="554"/>
                  </a:lnTo>
                  <a:lnTo>
                    <a:pt x="181" y="530"/>
                  </a:lnTo>
                  <a:lnTo>
                    <a:pt x="201" y="484"/>
                  </a:lnTo>
                  <a:lnTo>
                    <a:pt x="219" y="436"/>
                  </a:lnTo>
                  <a:lnTo>
                    <a:pt x="236" y="389"/>
                  </a:lnTo>
                  <a:lnTo>
                    <a:pt x="253" y="342"/>
                  </a:lnTo>
                  <a:lnTo>
                    <a:pt x="269" y="293"/>
                  </a:lnTo>
                  <a:lnTo>
                    <a:pt x="284" y="246"/>
                  </a:lnTo>
                  <a:lnTo>
                    <a:pt x="299" y="198"/>
                  </a:lnTo>
                  <a:lnTo>
                    <a:pt x="312" y="149"/>
                  </a:lnTo>
                  <a:lnTo>
                    <a:pt x="317" y="131"/>
                  </a:lnTo>
                  <a:lnTo>
                    <a:pt x="322" y="112"/>
                  </a:lnTo>
                  <a:lnTo>
                    <a:pt x="327" y="95"/>
                  </a:lnTo>
                  <a:lnTo>
                    <a:pt x="332" y="77"/>
                  </a:lnTo>
                  <a:lnTo>
                    <a:pt x="337" y="58"/>
                  </a:lnTo>
                  <a:lnTo>
                    <a:pt x="342" y="40"/>
                  </a:lnTo>
                  <a:lnTo>
                    <a:pt x="347" y="23"/>
                  </a:lnTo>
                  <a:lnTo>
                    <a:pt x="352" y="4"/>
                  </a:lnTo>
                  <a:lnTo>
                    <a:pt x="350" y="1"/>
                  </a:lnTo>
                  <a:lnTo>
                    <a:pt x="348" y="0"/>
                  </a:lnTo>
                  <a:lnTo>
                    <a:pt x="346" y="1"/>
                  </a:lnTo>
                  <a:lnTo>
                    <a:pt x="344" y="3"/>
                  </a:lnTo>
                  <a:lnTo>
                    <a:pt x="329" y="51"/>
                  </a:lnTo>
                  <a:lnTo>
                    <a:pt x="314" y="101"/>
                  </a:lnTo>
                  <a:lnTo>
                    <a:pt x="299" y="149"/>
                  </a:lnTo>
                  <a:lnTo>
                    <a:pt x="284" y="198"/>
                  </a:lnTo>
                  <a:lnTo>
                    <a:pt x="269" y="246"/>
                  </a:lnTo>
                  <a:lnTo>
                    <a:pt x="253" y="295"/>
                  </a:lnTo>
                  <a:lnTo>
                    <a:pt x="236" y="343"/>
                  </a:lnTo>
                  <a:lnTo>
                    <a:pt x="220" y="390"/>
                  </a:lnTo>
                  <a:lnTo>
                    <a:pt x="211" y="414"/>
                  </a:lnTo>
                  <a:lnTo>
                    <a:pt x="203" y="439"/>
                  </a:lnTo>
                  <a:lnTo>
                    <a:pt x="194" y="463"/>
                  </a:lnTo>
                  <a:lnTo>
                    <a:pt x="185" y="487"/>
                  </a:lnTo>
                  <a:lnTo>
                    <a:pt x="175" y="511"/>
                  </a:lnTo>
                  <a:lnTo>
                    <a:pt x="165" y="535"/>
                  </a:lnTo>
                  <a:lnTo>
                    <a:pt x="156" y="558"/>
                  </a:lnTo>
                  <a:lnTo>
                    <a:pt x="146" y="583"/>
                  </a:lnTo>
                  <a:lnTo>
                    <a:pt x="136" y="606"/>
                  </a:lnTo>
                  <a:lnTo>
                    <a:pt x="126" y="629"/>
                  </a:lnTo>
                  <a:lnTo>
                    <a:pt x="117" y="652"/>
                  </a:lnTo>
                  <a:lnTo>
                    <a:pt x="106" y="675"/>
                  </a:lnTo>
                  <a:lnTo>
                    <a:pt x="96" y="697"/>
                  </a:lnTo>
                  <a:lnTo>
                    <a:pt x="86" y="720"/>
                  </a:lnTo>
                  <a:lnTo>
                    <a:pt x="74" y="742"/>
                  </a:lnTo>
                  <a:lnTo>
                    <a:pt x="63" y="764"/>
                  </a:lnTo>
                  <a:lnTo>
                    <a:pt x="55" y="780"/>
                  </a:lnTo>
                  <a:lnTo>
                    <a:pt x="44" y="798"/>
                  </a:lnTo>
                  <a:lnTo>
                    <a:pt x="34" y="817"/>
                  </a:lnTo>
                  <a:lnTo>
                    <a:pt x="25" y="835"/>
                  </a:lnTo>
                  <a:lnTo>
                    <a:pt x="15" y="852"/>
                  </a:lnTo>
                  <a:lnTo>
                    <a:pt x="7" y="865"/>
                  </a:lnTo>
                  <a:lnTo>
                    <a:pt x="3" y="874"/>
                  </a:lnTo>
                  <a:lnTo>
                    <a:pt x="0" y="878"/>
                  </a:lnTo>
                  <a:lnTo>
                    <a:pt x="4" y="873"/>
                  </a:lnTo>
                  <a:lnTo>
                    <a:pt x="11" y="860"/>
                  </a:lnTo>
                  <a:lnTo>
                    <a:pt x="22" y="841"/>
                  </a:lnTo>
                  <a:lnTo>
                    <a:pt x="37" y="817"/>
                  </a:lnTo>
                  <a:lnTo>
                    <a:pt x="52" y="790"/>
                  </a:lnTo>
                  <a:lnTo>
                    <a:pt x="68" y="764"/>
                  </a:lnTo>
                  <a:lnTo>
                    <a:pt x="83" y="737"/>
                  </a:lnTo>
                  <a:lnTo>
                    <a:pt x="96" y="71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75" name="Freeform 185"/>
            <p:cNvSpPr>
              <a:spLocks/>
            </p:cNvSpPr>
            <p:nvPr/>
          </p:nvSpPr>
          <p:spPr bwMode="auto">
            <a:xfrm>
              <a:off x="2959" y="2777"/>
              <a:ext cx="11" cy="66"/>
            </a:xfrm>
            <a:custGeom>
              <a:avLst/>
              <a:gdLst>
                <a:gd name="T0" fmla="*/ 0 w 45"/>
                <a:gd name="T1" fmla="*/ 0 h 268"/>
                <a:gd name="T2" fmla="*/ 0 w 45"/>
                <a:gd name="T3" fmla="*/ 0 h 268"/>
                <a:gd name="T4" fmla="*/ 0 w 45"/>
                <a:gd name="T5" fmla="*/ 0 h 268"/>
                <a:gd name="T6" fmla="*/ 0 w 45"/>
                <a:gd name="T7" fmla="*/ 0 h 268"/>
                <a:gd name="T8" fmla="*/ 0 w 45"/>
                <a:gd name="T9" fmla="*/ 0 h 268"/>
                <a:gd name="T10" fmla="*/ 0 w 45"/>
                <a:gd name="T11" fmla="*/ 0 h 268"/>
                <a:gd name="T12" fmla="*/ 0 w 45"/>
                <a:gd name="T13" fmla="*/ 0 h 268"/>
                <a:gd name="T14" fmla="*/ 0 w 45"/>
                <a:gd name="T15" fmla="*/ 0 h 268"/>
                <a:gd name="T16" fmla="*/ 0 w 45"/>
                <a:gd name="T17" fmla="*/ 0 h 268"/>
                <a:gd name="T18" fmla="*/ 0 w 45"/>
                <a:gd name="T19" fmla="*/ 0 h 268"/>
                <a:gd name="T20" fmla="*/ 0 w 45"/>
                <a:gd name="T21" fmla="*/ 0 h 268"/>
                <a:gd name="T22" fmla="*/ 0 w 45"/>
                <a:gd name="T23" fmla="*/ 0 h 268"/>
                <a:gd name="T24" fmla="*/ 0 w 45"/>
                <a:gd name="T25" fmla="*/ 0 h 268"/>
                <a:gd name="T26" fmla="*/ 0 w 45"/>
                <a:gd name="T27" fmla="*/ 0 h 268"/>
                <a:gd name="T28" fmla="*/ 0 w 45"/>
                <a:gd name="T29" fmla="*/ 0 h 268"/>
                <a:gd name="T30" fmla="*/ 0 w 45"/>
                <a:gd name="T31" fmla="*/ 0 h 268"/>
                <a:gd name="T32" fmla="*/ 0 w 45"/>
                <a:gd name="T33" fmla="*/ 0 h 268"/>
                <a:gd name="T34" fmla="*/ 0 w 45"/>
                <a:gd name="T35" fmla="*/ 0 h 268"/>
                <a:gd name="T36" fmla="*/ 0 w 45"/>
                <a:gd name="T37" fmla="*/ 0 h 268"/>
                <a:gd name="T38" fmla="*/ 0 w 45"/>
                <a:gd name="T39" fmla="*/ 0 h 268"/>
                <a:gd name="T40" fmla="*/ 0 w 45"/>
                <a:gd name="T41" fmla="*/ 0 h 268"/>
                <a:gd name="T42" fmla="*/ 0 w 45"/>
                <a:gd name="T43" fmla="*/ 0 h 268"/>
                <a:gd name="T44" fmla="*/ 0 w 45"/>
                <a:gd name="T45" fmla="*/ 0 h 268"/>
                <a:gd name="T46" fmla="*/ 0 w 45"/>
                <a:gd name="T47" fmla="*/ 0 h 268"/>
                <a:gd name="T48" fmla="*/ 0 w 45"/>
                <a:gd name="T49" fmla="*/ 0 h 268"/>
                <a:gd name="T50" fmla="*/ 0 w 45"/>
                <a:gd name="T51" fmla="*/ 0 h 268"/>
                <a:gd name="T52" fmla="*/ 0 w 45"/>
                <a:gd name="T53" fmla="*/ 0 h 268"/>
                <a:gd name="T54" fmla="*/ 0 w 45"/>
                <a:gd name="T55" fmla="*/ 0 h 268"/>
                <a:gd name="T56" fmla="*/ 0 w 45"/>
                <a:gd name="T57" fmla="*/ 0 h 2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"/>
                <a:gd name="T88" fmla="*/ 0 h 268"/>
                <a:gd name="T89" fmla="*/ 45 w 45"/>
                <a:gd name="T90" fmla="*/ 268 h 2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" h="268">
                  <a:moveTo>
                    <a:pt x="37" y="75"/>
                  </a:moveTo>
                  <a:lnTo>
                    <a:pt x="34" y="91"/>
                  </a:lnTo>
                  <a:lnTo>
                    <a:pt x="30" y="107"/>
                  </a:lnTo>
                  <a:lnTo>
                    <a:pt x="25" y="125"/>
                  </a:lnTo>
                  <a:lnTo>
                    <a:pt x="20" y="141"/>
                  </a:lnTo>
                  <a:lnTo>
                    <a:pt x="11" y="172"/>
                  </a:lnTo>
                  <a:lnTo>
                    <a:pt x="4" y="203"/>
                  </a:lnTo>
                  <a:lnTo>
                    <a:pt x="0" y="234"/>
                  </a:lnTo>
                  <a:lnTo>
                    <a:pt x="2" y="266"/>
                  </a:lnTo>
                  <a:lnTo>
                    <a:pt x="3" y="268"/>
                  </a:lnTo>
                  <a:lnTo>
                    <a:pt x="5" y="268"/>
                  </a:lnTo>
                  <a:lnTo>
                    <a:pt x="6" y="266"/>
                  </a:lnTo>
                  <a:lnTo>
                    <a:pt x="7" y="264"/>
                  </a:lnTo>
                  <a:lnTo>
                    <a:pt x="8" y="231"/>
                  </a:lnTo>
                  <a:lnTo>
                    <a:pt x="14" y="198"/>
                  </a:lnTo>
                  <a:lnTo>
                    <a:pt x="22" y="166"/>
                  </a:lnTo>
                  <a:lnTo>
                    <a:pt x="32" y="134"/>
                  </a:lnTo>
                  <a:lnTo>
                    <a:pt x="36" y="118"/>
                  </a:lnTo>
                  <a:lnTo>
                    <a:pt x="40" y="103"/>
                  </a:lnTo>
                  <a:lnTo>
                    <a:pt x="43" y="87"/>
                  </a:lnTo>
                  <a:lnTo>
                    <a:pt x="44" y="71"/>
                  </a:lnTo>
                  <a:lnTo>
                    <a:pt x="45" y="50"/>
                  </a:lnTo>
                  <a:lnTo>
                    <a:pt x="45" y="27"/>
                  </a:lnTo>
                  <a:lnTo>
                    <a:pt x="44" y="8"/>
                  </a:lnTo>
                  <a:lnTo>
                    <a:pt x="44" y="0"/>
                  </a:lnTo>
                  <a:lnTo>
                    <a:pt x="43" y="8"/>
                  </a:lnTo>
                  <a:lnTo>
                    <a:pt x="42" y="28"/>
                  </a:lnTo>
                  <a:lnTo>
                    <a:pt x="40" y="53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76" name="Freeform 186"/>
            <p:cNvSpPr>
              <a:spLocks/>
            </p:cNvSpPr>
            <p:nvPr/>
          </p:nvSpPr>
          <p:spPr bwMode="auto">
            <a:xfrm>
              <a:off x="3104" y="2983"/>
              <a:ext cx="59" cy="74"/>
            </a:xfrm>
            <a:custGeom>
              <a:avLst/>
              <a:gdLst>
                <a:gd name="T0" fmla="*/ 0 w 237"/>
                <a:gd name="T1" fmla="*/ 0 h 295"/>
                <a:gd name="T2" fmla="*/ 0 w 237"/>
                <a:gd name="T3" fmla="*/ 0 h 295"/>
                <a:gd name="T4" fmla="*/ 0 w 237"/>
                <a:gd name="T5" fmla="*/ 0 h 295"/>
                <a:gd name="T6" fmla="*/ 0 w 237"/>
                <a:gd name="T7" fmla="*/ 0 h 295"/>
                <a:gd name="T8" fmla="*/ 0 w 237"/>
                <a:gd name="T9" fmla="*/ 0 h 295"/>
                <a:gd name="T10" fmla="*/ 0 w 237"/>
                <a:gd name="T11" fmla="*/ 0 h 295"/>
                <a:gd name="T12" fmla="*/ 0 w 237"/>
                <a:gd name="T13" fmla="*/ 0 h 295"/>
                <a:gd name="T14" fmla="*/ 0 w 237"/>
                <a:gd name="T15" fmla="*/ 0 h 295"/>
                <a:gd name="T16" fmla="*/ 0 w 237"/>
                <a:gd name="T17" fmla="*/ 0 h 295"/>
                <a:gd name="T18" fmla="*/ 0 w 237"/>
                <a:gd name="T19" fmla="*/ 0 h 295"/>
                <a:gd name="T20" fmla="*/ 0 w 237"/>
                <a:gd name="T21" fmla="*/ 0 h 295"/>
                <a:gd name="T22" fmla="*/ 0 w 237"/>
                <a:gd name="T23" fmla="*/ 0 h 295"/>
                <a:gd name="T24" fmla="*/ 0 w 237"/>
                <a:gd name="T25" fmla="*/ 0 h 295"/>
                <a:gd name="T26" fmla="*/ 0 w 237"/>
                <a:gd name="T27" fmla="*/ 0 h 295"/>
                <a:gd name="T28" fmla="*/ 0 w 237"/>
                <a:gd name="T29" fmla="*/ 0 h 295"/>
                <a:gd name="T30" fmla="*/ 0 w 237"/>
                <a:gd name="T31" fmla="*/ 0 h 295"/>
                <a:gd name="T32" fmla="*/ 0 w 237"/>
                <a:gd name="T33" fmla="*/ 0 h 295"/>
                <a:gd name="T34" fmla="*/ 0 w 237"/>
                <a:gd name="T35" fmla="*/ 0 h 295"/>
                <a:gd name="T36" fmla="*/ 0 w 237"/>
                <a:gd name="T37" fmla="*/ 0 h 295"/>
                <a:gd name="T38" fmla="*/ 0 w 237"/>
                <a:gd name="T39" fmla="*/ 0 h 295"/>
                <a:gd name="T40" fmla="*/ 0 w 237"/>
                <a:gd name="T41" fmla="*/ 0 h 295"/>
                <a:gd name="T42" fmla="*/ 0 w 237"/>
                <a:gd name="T43" fmla="*/ 0 h 295"/>
                <a:gd name="T44" fmla="*/ 0 w 237"/>
                <a:gd name="T45" fmla="*/ 0 h 295"/>
                <a:gd name="T46" fmla="*/ 0 w 237"/>
                <a:gd name="T47" fmla="*/ 0 h 295"/>
                <a:gd name="T48" fmla="*/ 0 w 237"/>
                <a:gd name="T49" fmla="*/ 0 h 295"/>
                <a:gd name="T50" fmla="*/ 0 w 237"/>
                <a:gd name="T51" fmla="*/ 0 h 295"/>
                <a:gd name="T52" fmla="*/ 0 w 237"/>
                <a:gd name="T53" fmla="*/ 0 h 295"/>
                <a:gd name="T54" fmla="*/ 0 w 237"/>
                <a:gd name="T55" fmla="*/ 0 h 295"/>
                <a:gd name="T56" fmla="*/ 0 w 237"/>
                <a:gd name="T57" fmla="*/ 0 h 295"/>
                <a:gd name="T58" fmla="*/ 0 w 237"/>
                <a:gd name="T59" fmla="*/ 0 h 295"/>
                <a:gd name="T60" fmla="*/ 0 w 237"/>
                <a:gd name="T61" fmla="*/ 0 h 295"/>
                <a:gd name="T62" fmla="*/ 0 w 237"/>
                <a:gd name="T63" fmla="*/ 0 h 295"/>
                <a:gd name="T64" fmla="*/ 0 w 237"/>
                <a:gd name="T65" fmla="*/ 0 h 295"/>
                <a:gd name="T66" fmla="*/ 0 w 237"/>
                <a:gd name="T67" fmla="*/ 0 h 295"/>
                <a:gd name="T68" fmla="*/ 0 w 237"/>
                <a:gd name="T69" fmla="*/ 0 h 295"/>
                <a:gd name="T70" fmla="*/ 0 w 237"/>
                <a:gd name="T71" fmla="*/ 0 h 295"/>
                <a:gd name="T72" fmla="*/ 0 w 237"/>
                <a:gd name="T73" fmla="*/ 0 h 295"/>
                <a:gd name="T74" fmla="*/ 0 w 237"/>
                <a:gd name="T75" fmla="*/ 0 h 295"/>
                <a:gd name="T76" fmla="*/ 0 w 237"/>
                <a:gd name="T77" fmla="*/ 0 h 295"/>
                <a:gd name="T78" fmla="*/ 0 w 237"/>
                <a:gd name="T79" fmla="*/ 0 h 2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7"/>
                <a:gd name="T121" fmla="*/ 0 h 295"/>
                <a:gd name="T122" fmla="*/ 237 w 237"/>
                <a:gd name="T123" fmla="*/ 295 h 2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7" h="295">
                  <a:moveTo>
                    <a:pt x="39" y="279"/>
                  </a:moveTo>
                  <a:lnTo>
                    <a:pt x="48" y="272"/>
                  </a:lnTo>
                  <a:lnTo>
                    <a:pt x="57" y="264"/>
                  </a:lnTo>
                  <a:lnTo>
                    <a:pt x="65" y="255"/>
                  </a:lnTo>
                  <a:lnTo>
                    <a:pt x="72" y="246"/>
                  </a:lnTo>
                  <a:lnTo>
                    <a:pt x="80" y="236"/>
                  </a:lnTo>
                  <a:lnTo>
                    <a:pt x="86" y="227"/>
                  </a:lnTo>
                  <a:lnTo>
                    <a:pt x="92" y="216"/>
                  </a:lnTo>
                  <a:lnTo>
                    <a:pt x="96" y="205"/>
                  </a:lnTo>
                  <a:lnTo>
                    <a:pt x="101" y="192"/>
                  </a:lnTo>
                  <a:lnTo>
                    <a:pt x="107" y="181"/>
                  </a:lnTo>
                  <a:lnTo>
                    <a:pt x="113" y="168"/>
                  </a:lnTo>
                  <a:lnTo>
                    <a:pt x="122" y="158"/>
                  </a:lnTo>
                  <a:lnTo>
                    <a:pt x="125" y="154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47" y="144"/>
                  </a:lnTo>
                  <a:lnTo>
                    <a:pt x="155" y="140"/>
                  </a:lnTo>
                  <a:lnTo>
                    <a:pt x="163" y="137"/>
                  </a:lnTo>
                  <a:lnTo>
                    <a:pt x="170" y="134"/>
                  </a:lnTo>
                  <a:lnTo>
                    <a:pt x="174" y="132"/>
                  </a:lnTo>
                  <a:lnTo>
                    <a:pt x="180" y="129"/>
                  </a:lnTo>
                  <a:lnTo>
                    <a:pt x="186" y="125"/>
                  </a:lnTo>
                  <a:lnTo>
                    <a:pt x="192" y="122"/>
                  </a:lnTo>
                  <a:lnTo>
                    <a:pt x="198" y="117"/>
                  </a:lnTo>
                  <a:lnTo>
                    <a:pt x="202" y="113"/>
                  </a:lnTo>
                  <a:lnTo>
                    <a:pt x="208" y="108"/>
                  </a:lnTo>
                  <a:lnTo>
                    <a:pt x="211" y="103"/>
                  </a:lnTo>
                  <a:lnTo>
                    <a:pt x="216" y="98"/>
                  </a:lnTo>
                  <a:lnTo>
                    <a:pt x="229" y="76"/>
                  </a:lnTo>
                  <a:lnTo>
                    <a:pt x="234" y="51"/>
                  </a:lnTo>
                  <a:lnTo>
                    <a:pt x="237" y="26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32" y="0"/>
                  </a:lnTo>
                  <a:lnTo>
                    <a:pt x="230" y="1"/>
                  </a:lnTo>
                  <a:lnTo>
                    <a:pt x="229" y="3"/>
                  </a:lnTo>
                  <a:lnTo>
                    <a:pt x="226" y="26"/>
                  </a:lnTo>
                  <a:lnTo>
                    <a:pt x="222" y="49"/>
                  </a:lnTo>
                  <a:lnTo>
                    <a:pt x="212" y="71"/>
                  </a:lnTo>
                  <a:lnTo>
                    <a:pt x="199" y="91"/>
                  </a:lnTo>
                  <a:lnTo>
                    <a:pt x="188" y="99"/>
                  </a:lnTo>
                  <a:lnTo>
                    <a:pt x="177" y="106"/>
                  </a:lnTo>
                  <a:lnTo>
                    <a:pt x="165" y="111"/>
                  </a:lnTo>
                  <a:lnTo>
                    <a:pt x="153" y="117"/>
                  </a:lnTo>
                  <a:lnTo>
                    <a:pt x="140" y="123"/>
                  </a:lnTo>
                  <a:lnTo>
                    <a:pt x="128" y="129"/>
                  </a:lnTo>
                  <a:lnTo>
                    <a:pt x="118" y="137"/>
                  </a:lnTo>
                  <a:lnTo>
                    <a:pt x="109" y="147"/>
                  </a:lnTo>
                  <a:lnTo>
                    <a:pt x="103" y="156"/>
                  </a:lnTo>
                  <a:lnTo>
                    <a:pt x="97" y="166"/>
                  </a:lnTo>
                  <a:lnTo>
                    <a:pt x="94" y="176"/>
                  </a:lnTo>
                  <a:lnTo>
                    <a:pt x="90" y="187"/>
                  </a:lnTo>
                  <a:lnTo>
                    <a:pt x="89" y="193"/>
                  </a:lnTo>
                  <a:lnTo>
                    <a:pt x="87" y="199"/>
                  </a:lnTo>
                  <a:lnTo>
                    <a:pt x="86" y="205"/>
                  </a:lnTo>
                  <a:lnTo>
                    <a:pt x="84" y="211"/>
                  </a:lnTo>
                  <a:lnTo>
                    <a:pt x="80" y="221"/>
                  </a:lnTo>
                  <a:lnTo>
                    <a:pt x="75" y="231"/>
                  </a:lnTo>
                  <a:lnTo>
                    <a:pt x="70" y="240"/>
                  </a:lnTo>
                  <a:lnTo>
                    <a:pt x="65" y="249"/>
                  </a:lnTo>
                  <a:lnTo>
                    <a:pt x="58" y="257"/>
                  </a:lnTo>
                  <a:lnTo>
                    <a:pt x="52" y="262"/>
                  </a:lnTo>
                  <a:lnTo>
                    <a:pt x="47" y="269"/>
                  </a:lnTo>
                  <a:lnTo>
                    <a:pt x="42" y="274"/>
                  </a:lnTo>
                  <a:lnTo>
                    <a:pt x="37" y="277"/>
                  </a:lnTo>
                  <a:lnTo>
                    <a:pt x="32" y="281"/>
                  </a:lnTo>
                  <a:lnTo>
                    <a:pt x="25" y="284"/>
                  </a:lnTo>
                  <a:lnTo>
                    <a:pt x="18" y="288"/>
                  </a:lnTo>
                  <a:lnTo>
                    <a:pt x="11" y="290"/>
                  </a:lnTo>
                  <a:lnTo>
                    <a:pt x="5" y="292"/>
                  </a:lnTo>
                  <a:lnTo>
                    <a:pt x="1" y="295"/>
                  </a:lnTo>
                  <a:lnTo>
                    <a:pt x="0" y="295"/>
                  </a:lnTo>
                  <a:lnTo>
                    <a:pt x="1" y="295"/>
                  </a:lnTo>
                  <a:lnTo>
                    <a:pt x="4" y="294"/>
                  </a:lnTo>
                  <a:lnTo>
                    <a:pt x="9" y="292"/>
                  </a:lnTo>
                  <a:lnTo>
                    <a:pt x="14" y="290"/>
                  </a:lnTo>
                  <a:lnTo>
                    <a:pt x="21" y="288"/>
                  </a:lnTo>
                  <a:lnTo>
                    <a:pt x="27" y="285"/>
                  </a:lnTo>
                  <a:lnTo>
                    <a:pt x="34" y="282"/>
                  </a:lnTo>
                  <a:lnTo>
                    <a:pt x="39" y="27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77" name="Freeform 187"/>
            <p:cNvSpPr>
              <a:spLocks/>
            </p:cNvSpPr>
            <p:nvPr/>
          </p:nvSpPr>
          <p:spPr bwMode="auto">
            <a:xfrm>
              <a:off x="3156" y="2984"/>
              <a:ext cx="17" cy="45"/>
            </a:xfrm>
            <a:custGeom>
              <a:avLst/>
              <a:gdLst>
                <a:gd name="T0" fmla="*/ 0 w 67"/>
                <a:gd name="T1" fmla="*/ 0 h 179"/>
                <a:gd name="T2" fmla="*/ 0 w 67"/>
                <a:gd name="T3" fmla="*/ 0 h 179"/>
                <a:gd name="T4" fmla="*/ 0 w 67"/>
                <a:gd name="T5" fmla="*/ 0 h 179"/>
                <a:gd name="T6" fmla="*/ 0 w 67"/>
                <a:gd name="T7" fmla="*/ 0 h 179"/>
                <a:gd name="T8" fmla="*/ 0 w 67"/>
                <a:gd name="T9" fmla="*/ 0 h 179"/>
                <a:gd name="T10" fmla="*/ 0 w 67"/>
                <a:gd name="T11" fmla="*/ 0 h 179"/>
                <a:gd name="T12" fmla="*/ 0 w 67"/>
                <a:gd name="T13" fmla="*/ 0 h 179"/>
                <a:gd name="T14" fmla="*/ 0 w 67"/>
                <a:gd name="T15" fmla="*/ 0 h 179"/>
                <a:gd name="T16" fmla="*/ 0 w 67"/>
                <a:gd name="T17" fmla="*/ 0 h 179"/>
                <a:gd name="T18" fmla="*/ 0 w 67"/>
                <a:gd name="T19" fmla="*/ 0 h 179"/>
                <a:gd name="T20" fmla="*/ 0 w 67"/>
                <a:gd name="T21" fmla="*/ 0 h 179"/>
                <a:gd name="T22" fmla="*/ 0 w 67"/>
                <a:gd name="T23" fmla="*/ 0 h 179"/>
                <a:gd name="T24" fmla="*/ 0 w 67"/>
                <a:gd name="T25" fmla="*/ 0 h 179"/>
                <a:gd name="T26" fmla="*/ 0 w 67"/>
                <a:gd name="T27" fmla="*/ 0 h 179"/>
                <a:gd name="T28" fmla="*/ 0 w 67"/>
                <a:gd name="T29" fmla="*/ 0 h 179"/>
                <a:gd name="T30" fmla="*/ 0 w 67"/>
                <a:gd name="T31" fmla="*/ 0 h 179"/>
                <a:gd name="T32" fmla="*/ 0 w 67"/>
                <a:gd name="T33" fmla="*/ 0 h 179"/>
                <a:gd name="T34" fmla="*/ 0 w 67"/>
                <a:gd name="T35" fmla="*/ 0 h 179"/>
                <a:gd name="T36" fmla="*/ 0 w 67"/>
                <a:gd name="T37" fmla="*/ 0 h 179"/>
                <a:gd name="T38" fmla="*/ 0 w 67"/>
                <a:gd name="T39" fmla="*/ 0 h 179"/>
                <a:gd name="T40" fmla="*/ 0 w 67"/>
                <a:gd name="T41" fmla="*/ 0 h 179"/>
                <a:gd name="T42" fmla="*/ 0 w 67"/>
                <a:gd name="T43" fmla="*/ 0 h 179"/>
                <a:gd name="T44" fmla="*/ 0 w 67"/>
                <a:gd name="T45" fmla="*/ 0 h 179"/>
                <a:gd name="T46" fmla="*/ 0 w 67"/>
                <a:gd name="T47" fmla="*/ 0 h 179"/>
                <a:gd name="T48" fmla="*/ 0 w 67"/>
                <a:gd name="T49" fmla="*/ 0 h 179"/>
                <a:gd name="T50" fmla="*/ 0 w 67"/>
                <a:gd name="T51" fmla="*/ 0 h 179"/>
                <a:gd name="T52" fmla="*/ 0 w 67"/>
                <a:gd name="T53" fmla="*/ 0 h 179"/>
                <a:gd name="T54" fmla="*/ 0 w 67"/>
                <a:gd name="T55" fmla="*/ 0 h 179"/>
                <a:gd name="T56" fmla="*/ 0 w 67"/>
                <a:gd name="T57" fmla="*/ 0 h 179"/>
                <a:gd name="T58" fmla="*/ 0 w 67"/>
                <a:gd name="T59" fmla="*/ 0 h 179"/>
                <a:gd name="T60" fmla="*/ 0 w 67"/>
                <a:gd name="T61" fmla="*/ 0 h 179"/>
                <a:gd name="T62" fmla="*/ 0 w 67"/>
                <a:gd name="T63" fmla="*/ 0 h 179"/>
                <a:gd name="T64" fmla="*/ 0 w 67"/>
                <a:gd name="T65" fmla="*/ 0 h 1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"/>
                <a:gd name="T100" fmla="*/ 0 h 179"/>
                <a:gd name="T101" fmla="*/ 67 w 67"/>
                <a:gd name="T102" fmla="*/ 179 h 1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" h="179">
                  <a:moveTo>
                    <a:pt x="55" y="98"/>
                  </a:moveTo>
                  <a:lnTo>
                    <a:pt x="52" y="109"/>
                  </a:lnTo>
                  <a:lnTo>
                    <a:pt x="48" y="120"/>
                  </a:lnTo>
                  <a:lnTo>
                    <a:pt x="43" y="130"/>
                  </a:lnTo>
                  <a:lnTo>
                    <a:pt x="36" y="141"/>
                  </a:lnTo>
                  <a:lnTo>
                    <a:pt x="28" y="150"/>
                  </a:lnTo>
                  <a:lnTo>
                    <a:pt x="20" y="159"/>
                  </a:lnTo>
                  <a:lnTo>
                    <a:pt x="12" y="166"/>
                  </a:lnTo>
                  <a:lnTo>
                    <a:pt x="2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2" y="179"/>
                  </a:lnTo>
                  <a:lnTo>
                    <a:pt x="5" y="179"/>
                  </a:lnTo>
                  <a:lnTo>
                    <a:pt x="15" y="172"/>
                  </a:lnTo>
                  <a:lnTo>
                    <a:pt x="25" y="165"/>
                  </a:lnTo>
                  <a:lnTo>
                    <a:pt x="35" y="156"/>
                  </a:lnTo>
                  <a:lnTo>
                    <a:pt x="44" y="146"/>
                  </a:lnTo>
                  <a:lnTo>
                    <a:pt x="51" y="136"/>
                  </a:lnTo>
                  <a:lnTo>
                    <a:pt x="56" y="126"/>
                  </a:lnTo>
                  <a:lnTo>
                    <a:pt x="62" y="114"/>
                  </a:lnTo>
                  <a:lnTo>
                    <a:pt x="66" y="101"/>
                  </a:lnTo>
                  <a:lnTo>
                    <a:pt x="67" y="86"/>
                  </a:lnTo>
                  <a:lnTo>
                    <a:pt x="64" y="70"/>
                  </a:lnTo>
                  <a:lnTo>
                    <a:pt x="60" y="54"/>
                  </a:lnTo>
                  <a:lnTo>
                    <a:pt x="54" y="37"/>
                  </a:lnTo>
                  <a:lnTo>
                    <a:pt x="47" y="23"/>
                  </a:lnTo>
                  <a:lnTo>
                    <a:pt x="41" y="10"/>
                  </a:lnTo>
                  <a:lnTo>
                    <a:pt x="37" y="3"/>
                  </a:lnTo>
                  <a:lnTo>
                    <a:pt x="36" y="0"/>
                  </a:lnTo>
                  <a:lnTo>
                    <a:pt x="40" y="10"/>
                  </a:lnTo>
                  <a:lnTo>
                    <a:pt x="48" y="37"/>
                  </a:lnTo>
                  <a:lnTo>
                    <a:pt x="55" y="68"/>
                  </a:lnTo>
                  <a:lnTo>
                    <a:pt x="55" y="9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78" name="Freeform 188"/>
            <p:cNvSpPr>
              <a:spLocks/>
            </p:cNvSpPr>
            <p:nvPr/>
          </p:nvSpPr>
          <p:spPr bwMode="auto">
            <a:xfrm>
              <a:off x="3207" y="2891"/>
              <a:ext cx="70" cy="93"/>
            </a:xfrm>
            <a:custGeom>
              <a:avLst/>
              <a:gdLst>
                <a:gd name="T0" fmla="*/ 0 w 281"/>
                <a:gd name="T1" fmla="*/ 0 h 370"/>
                <a:gd name="T2" fmla="*/ 0 w 281"/>
                <a:gd name="T3" fmla="*/ 0 h 370"/>
                <a:gd name="T4" fmla="*/ 0 w 281"/>
                <a:gd name="T5" fmla="*/ 0 h 370"/>
                <a:gd name="T6" fmla="*/ 0 w 281"/>
                <a:gd name="T7" fmla="*/ 0 h 370"/>
                <a:gd name="T8" fmla="*/ 0 w 281"/>
                <a:gd name="T9" fmla="*/ 0 h 370"/>
                <a:gd name="T10" fmla="*/ 0 w 281"/>
                <a:gd name="T11" fmla="*/ 0 h 370"/>
                <a:gd name="T12" fmla="*/ 0 w 281"/>
                <a:gd name="T13" fmla="*/ 0 h 370"/>
                <a:gd name="T14" fmla="*/ 0 w 281"/>
                <a:gd name="T15" fmla="*/ 0 h 370"/>
                <a:gd name="T16" fmla="*/ 0 w 281"/>
                <a:gd name="T17" fmla="*/ 0 h 370"/>
                <a:gd name="T18" fmla="*/ 0 w 281"/>
                <a:gd name="T19" fmla="*/ 0 h 370"/>
                <a:gd name="T20" fmla="*/ 0 w 281"/>
                <a:gd name="T21" fmla="*/ 0 h 370"/>
                <a:gd name="T22" fmla="*/ 0 w 281"/>
                <a:gd name="T23" fmla="*/ 0 h 370"/>
                <a:gd name="T24" fmla="*/ 0 w 281"/>
                <a:gd name="T25" fmla="*/ 0 h 370"/>
                <a:gd name="T26" fmla="*/ 0 w 281"/>
                <a:gd name="T27" fmla="*/ 0 h 370"/>
                <a:gd name="T28" fmla="*/ 0 w 281"/>
                <a:gd name="T29" fmla="*/ 0 h 370"/>
                <a:gd name="T30" fmla="*/ 0 w 281"/>
                <a:gd name="T31" fmla="*/ 0 h 370"/>
                <a:gd name="T32" fmla="*/ 0 w 281"/>
                <a:gd name="T33" fmla="*/ 0 h 370"/>
                <a:gd name="T34" fmla="*/ 0 w 281"/>
                <a:gd name="T35" fmla="*/ 0 h 370"/>
                <a:gd name="T36" fmla="*/ 0 w 281"/>
                <a:gd name="T37" fmla="*/ 0 h 370"/>
                <a:gd name="T38" fmla="*/ 0 w 281"/>
                <a:gd name="T39" fmla="*/ 0 h 370"/>
                <a:gd name="T40" fmla="*/ 0 w 281"/>
                <a:gd name="T41" fmla="*/ 0 h 370"/>
                <a:gd name="T42" fmla="*/ 0 w 281"/>
                <a:gd name="T43" fmla="*/ 0 h 370"/>
                <a:gd name="T44" fmla="*/ 0 w 281"/>
                <a:gd name="T45" fmla="*/ 0 h 370"/>
                <a:gd name="T46" fmla="*/ 0 w 281"/>
                <a:gd name="T47" fmla="*/ 0 h 370"/>
                <a:gd name="T48" fmla="*/ 0 w 281"/>
                <a:gd name="T49" fmla="*/ 0 h 370"/>
                <a:gd name="T50" fmla="*/ 0 w 281"/>
                <a:gd name="T51" fmla="*/ 0 h 370"/>
                <a:gd name="T52" fmla="*/ 0 w 281"/>
                <a:gd name="T53" fmla="*/ 0 h 370"/>
                <a:gd name="T54" fmla="*/ 0 w 281"/>
                <a:gd name="T55" fmla="*/ 0 h 370"/>
                <a:gd name="T56" fmla="*/ 0 w 281"/>
                <a:gd name="T57" fmla="*/ 0 h 370"/>
                <a:gd name="T58" fmla="*/ 0 w 281"/>
                <a:gd name="T59" fmla="*/ 0 h 370"/>
                <a:gd name="T60" fmla="*/ 0 w 281"/>
                <a:gd name="T61" fmla="*/ 0 h 370"/>
                <a:gd name="T62" fmla="*/ 0 w 281"/>
                <a:gd name="T63" fmla="*/ 0 h 370"/>
                <a:gd name="T64" fmla="*/ 0 w 281"/>
                <a:gd name="T65" fmla="*/ 0 h 370"/>
                <a:gd name="T66" fmla="*/ 0 w 281"/>
                <a:gd name="T67" fmla="*/ 0 h 370"/>
                <a:gd name="T68" fmla="*/ 0 w 281"/>
                <a:gd name="T69" fmla="*/ 0 h 370"/>
                <a:gd name="T70" fmla="*/ 0 w 281"/>
                <a:gd name="T71" fmla="*/ 0 h 370"/>
                <a:gd name="T72" fmla="*/ 0 w 281"/>
                <a:gd name="T73" fmla="*/ 0 h 370"/>
                <a:gd name="T74" fmla="*/ 0 w 281"/>
                <a:gd name="T75" fmla="*/ 0 h 370"/>
                <a:gd name="T76" fmla="*/ 0 w 281"/>
                <a:gd name="T77" fmla="*/ 0 h 370"/>
                <a:gd name="T78" fmla="*/ 0 w 281"/>
                <a:gd name="T79" fmla="*/ 0 h 370"/>
                <a:gd name="T80" fmla="*/ 0 w 281"/>
                <a:gd name="T81" fmla="*/ 0 h 370"/>
                <a:gd name="T82" fmla="*/ 0 w 281"/>
                <a:gd name="T83" fmla="*/ 0 h 370"/>
                <a:gd name="T84" fmla="*/ 0 w 281"/>
                <a:gd name="T85" fmla="*/ 0 h 370"/>
                <a:gd name="T86" fmla="*/ 0 w 281"/>
                <a:gd name="T87" fmla="*/ 0 h 370"/>
                <a:gd name="T88" fmla="*/ 0 w 281"/>
                <a:gd name="T89" fmla="*/ 0 h 370"/>
                <a:gd name="T90" fmla="*/ 0 w 281"/>
                <a:gd name="T91" fmla="*/ 0 h 370"/>
                <a:gd name="T92" fmla="*/ 0 w 281"/>
                <a:gd name="T93" fmla="*/ 0 h 370"/>
                <a:gd name="T94" fmla="*/ 0 w 281"/>
                <a:gd name="T95" fmla="*/ 0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1"/>
                <a:gd name="T145" fmla="*/ 0 h 370"/>
                <a:gd name="T146" fmla="*/ 281 w 281"/>
                <a:gd name="T147" fmla="*/ 370 h 3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1" h="370">
                  <a:moveTo>
                    <a:pt x="1" y="101"/>
                  </a:moveTo>
                  <a:lnTo>
                    <a:pt x="0" y="132"/>
                  </a:lnTo>
                  <a:lnTo>
                    <a:pt x="3" y="164"/>
                  </a:lnTo>
                  <a:lnTo>
                    <a:pt x="9" y="193"/>
                  </a:lnTo>
                  <a:lnTo>
                    <a:pt x="19" y="223"/>
                  </a:lnTo>
                  <a:lnTo>
                    <a:pt x="31" y="250"/>
                  </a:lnTo>
                  <a:lnTo>
                    <a:pt x="46" y="279"/>
                  </a:lnTo>
                  <a:lnTo>
                    <a:pt x="64" y="306"/>
                  </a:lnTo>
                  <a:lnTo>
                    <a:pt x="86" y="331"/>
                  </a:lnTo>
                  <a:lnTo>
                    <a:pt x="110" y="351"/>
                  </a:lnTo>
                  <a:lnTo>
                    <a:pt x="137" y="365"/>
                  </a:lnTo>
                  <a:lnTo>
                    <a:pt x="166" y="370"/>
                  </a:lnTo>
                  <a:lnTo>
                    <a:pt x="198" y="363"/>
                  </a:lnTo>
                  <a:lnTo>
                    <a:pt x="216" y="354"/>
                  </a:lnTo>
                  <a:lnTo>
                    <a:pt x="232" y="341"/>
                  </a:lnTo>
                  <a:lnTo>
                    <a:pt x="246" y="325"/>
                  </a:lnTo>
                  <a:lnTo>
                    <a:pt x="258" y="308"/>
                  </a:lnTo>
                  <a:lnTo>
                    <a:pt x="267" y="288"/>
                  </a:lnTo>
                  <a:lnTo>
                    <a:pt x="274" y="268"/>
                  </a:lnTo>
                  <a:lnTo>
                    <a:pt x="278" y="248"/>
                  </a:lnTo>
                  <a:lnTo>
                    <a:pt x="281" y="227"/>
                  </a:lnTo>
                  <a:lnTo>
                    <a:pt x="281" y="206"/>
                  </a:lnTo>
                  <a:lnTo>
                    <a:pt x="278" y="187"/>
                  </a:lnTo>
                  <a:lnTo>
                    <a:pt x="275" y="167"/>
                  </a:lnTo>
                  <a:lnTo>
                    <a:pt x="269" y="147"/>
                  </a:lnTo>
                  <a:lnTo>
                    <a:pt x="262" y="128"/>
                  </a:lnTo>
                  <a:lnTo>
                    <a:pt x="254" y="109"/>
                  </a:lnTo>
                  <a:lnTo>
                    <a:pt x="244" y="92"/>
                  </a:lnTo>
                  <a:lnTo>
                    <a:pt x="232" y="75"/>
                  </a:lnTo>
                  <a:lnTo>
                    <a:pt x="227" y="67"/>
                  </a:lnTo>
                  <a:lnTo>
                    <a:pt x="221" y="59"/>
                  </a:lnTo>
                  <a:lnTo>
                    <a:pt x="214" y="52"/>
                  </a:lnTo>
                  <a:lnTo>
                    <a:pt x="207" y="45"/>
                  </a:lnTo>
                  <a:lnTo>
                    <a:pt x="200" y="38"/>
                  </a:lnTo>
                  <a:lnTo>
                    <a:pt x="192" y="32"/>
                  </a:lnTo>
                  <a:lnTo>
                    <a:pt x="184" y="26"/>
                  </a:lnTo>
                  <a:lnTo>
                    <a:pt x="176" y="21"/>
                  </a:lnTo>
                  <a:lnTo>
                    <a:pt x="169" y="16"/>
                  </a:lnTo>
                  <a:lnTo>
                    <a:pt x="161" y="11"/>
                  </a:lnTo>
                  <a:lnTo>
                    <a:pt x="154" y="8"/>
                  </a:lnTo>
                  <a:lnTo>
                    <a:pt x="146" y="4"/>
                  </a:lnTo>
                  <a:lnTo>
                    <a:pt x="138" y="3"/>
                  </a:lnTo>
                  <a:lnTo>
                    <a:pt x="129" y="2"/>
                  </a:lnTo>
                  <a:lnTo>
                    <a:pt x="121" y="3"/>
                  </a:lnTo>
                  <a:lnTo>
                    <a:pt x="113" y="6"/>
                  </a:lnTo>
                  <a:lnTo>
                    <a:pt x="95" y="15"/>
                  </a:lnTo>
                  <a:lnTo>
                    <a:pt x="83" y="28"/>
                  </a:lnTo>
                  <a:lnTo>
                    <a:pt x="75" y="44"/>
                  </a:lnTo>
                  <a:lnTo>
                    <a:pt x="69" y="60"/>
                  </a:lnTo>
                  <a:lnTo>
                    <a:pt x="67" y="78"/>
                  </a:lnTo>
                  <a:lnTo>
                    <a:pt x="67" y="98"/>
                  </a:lnTo>
                  <a:lnTo>
                    <a:pt x="70" y="115"/>
                  </a:lnTo>
                  <a:lnTo>
                    <a:pt x="76" y="132"/>
                  </a:lnTo>
                  <a:lnTo>
                    <a:pt x="80" y="142"/>
                  </a:lnTo>
                  <a:lnTo>
                    <a:pt x="84" y="151"/>
                  </a:lnTo>
                  <a:lnTo>
                    <a:pt x="90" y="160"/>
                  </a:lnTo>
                  <a:lnTo>
                    <a:pt x="94" y="169"/>
                  </a:lnTo>
                  <a:lnTo>
                    <a:pt x="100" y="177"/>
                  </a:lnTo>
                  <a:lnTo>
                    <a:pt x="106" y="187"/>
                  </a:lnTo>
                  <a:lnTo>
                    <a:pt x="111" y="195"/>
                  </a:lnTo>
                  <a:lnTo>
                    <a:pt x="117" y="203"/>
                  </a:lnTo>
                  <a:lnTo>
                    <a:pt x="115" y="198"/>
                  </a:lnTo>
                  <a:lnTo>
                    <a:pt x="108" y="184"/>
                  </a:lnTo>
                  <a:lnTo>
                    <a:pt x="99" y="162"/>
                  </a:lnTo>
                  <a:lnTo>
                    <a:pt x="90" y="137"/>
                  </a:lnTo>
                  <a:lnTo>
                    <a:pt x="82" y="108"/>
                  </a:lnTo>
                  <a:lnTo>
                    <a:pt x="78" y="79"/>
                  </a:lnTo>
                  <a:lnTo>
                    <a:pt x="82" y="52"/>
                  </a:lnTo>
                  <a:lnTo>
                    <a:pt x="93" y="30"/>
                  </a:lnTo>
                  <a:lnTo>
                    <a:pt x="100" y="24"/>
                  </a:lnTo>
                  <a:lnTo>
                    <a:pt x="107" y="19"/>
                  </a:lnTo>
                  <a:lnTo>
                    <a:pt x="116" y="17"/>
                  </a:lnTo>
                  <a:lnTo>
                    <a:pt x="124" y="16"/>
                  </a:lnTo>
                  <a:lnTo>
                    <a:pt x="129" y="16"/>
                  </a:lnTo>
                  <a:lnTo>
                    <a:pt x="134" y="17"/>
                  </a:lnTo>
                  <a:lnTo>
                    <a:pt x="139" y="19"/>
                  </a:lnTo>
                  <a:lnTo>
                    <a:pt x="144" y="22"/>
                  </a:lnTo>
                  <a:lnTo>
                    <a:pt x="148" y="24"/>
                  </a:lnTo>
                  <a:lnTo>
                    <a:pt x="153" y="26"/>
                  </a:lnTo>
                  <a:lnTo>
                    <a:pt x="158" y="30"/>
                  </a:lnTo>
                  <a:lnTo>
                    <a:pt x="162" y="32"/>
                  </a:lnTo>
                  <a:lnTo>
                    <a:pt x="170" y="38"/>
                  </a:lnTo>
                  <a:lnTo>
                    <a:pt x="178" y="45"/>
                  </a:lnTo>
                  <a:lnTo>
                    <a:pt x="186" y="52"/>
                  </a:lnTo>
                  <a:lnTo>
                    <a:pt x="193" y="59"/>
                  </a:lnTo>
                  <a:lnTo>
                    <a:pt x="199" y="67"/>
                  </a:lnTo>
                  <a:lnTo>
                    <a:pt x="206" y="74"/>
                  </a:lnTo>
                  <a:lnTo>
                    <a:pt x="212" y="83"/>
                  </a:lnTo>
                  <a:lnTo>
                    <a:pt x="217" y="91"/>
                  </a:lnTo>
                  <a:lnTo>
                    <a:pt x="225" y="104"/>
                  </a:lnTo>
                  <a:lnTo>
                    <a:pt x="232" y="117"/>
                  </a:lnTo>
                  <a:lnTo>
                    <a:pt x="238" y="131"/>
                  </a:lnTo>
                  <a:lnTo>
                    <a:pt x="244" y="145"/>
                  </a:lnTo>
                  <a:lnTo>
                    <a:pt x="247" y="160"/>
                  </a:lnTo>
                  <a:lnTo>
                    <a:pt x="251" y="175"/>
                  </a:lnTo>
                  <a:lnTo>
                    <a:pt x="253" y="190"/>
                  </a:lnTo>
                  <a:lnTo>
                    <a:pt x="254" y="205"/>
                  </a:lnTo>
                  <a:lnTo>
                    <a:pt x="254" y="217"/>
                  </a:lnTo>
                  <a:lnTo>
                    <a:pt x="254" y="227"/>
                  </a:lnTo>
                  <a:lnTo>
                    <a:pt x="253" y="238"/>
                  </a:lnTo>
                  <a:lnTo>
                    <a:pt x="252" y="250"/>
                  </a:lnTo>
                  <a:lnTo>
                    <a:pt x="247" y="266"/>
                  </a:lnTo>
                  <a:lnTo>
                    <a:pt x="240" y="283"/>
                  </a:lnTo>
                  <a:lnTo>
                    <a:pt x="232" y="299"/>
                  </a:lnTo>
                  <a:lnTo>
                    <a:pt x="222" y="313"/>
                  </a:lnTo>
                  <a:lnTo>
                    <a:pt x="209" y="325"/>
                  </a:lnTo>
                  <a:lnTo>
                    <a:pt x="194" y="334"/>
                  </a:lnTo>
                  <a:lnTo>
                    <a:pt x="178" y="339"/>
                  </a:lnTo>
                  <a:lnTo>
                    <a:pt x="160" y="339"/>
                  </a:lnTo>
                  <a:lnTo>
                    <a:pt x="148" y="336"/>
                  </a:lnTo>
                  <a:lnTo>
                    <a:pt x="137" y="332"/>
                  </a:lnTo>
                  <a:lnTo>
                    <a:pt x="126" y="326"/>
                  </a:lnTo>
                  <a:lnTo>
                    <a:pt x="116" y="319"/>
                  </a:lnTo>
                  <a:lnTo>
                    <a:pt x="107" y="312"/>
                  </a:lnTo>
                  <a:lnTo>
                    <a:pt x="98" y="303"/>
                  </a:lnTo>
                  <a:lnTo>
                    <a:pt x="90" y="295"/>
                  </a:lnTo>
                  <a:lnTo>
                    <a:pt x="83" y="286"/>
                  </a:lnTo>
                  <a:lnTo>
                    <a:pt x="75" y="276"/>
                  </a:lnTo>
                  <a:lnTo>
                    <a:pt x="67" y="266"/>
                  </a:lnTo>
                  <a:lnTo>
                    <a:pt x="60" y="256"/>
                  </a:lnTo>
                  <a:lnTo>
                    <a:pt x="53" y="244"/>
                  </a:lnTo>
                  <a:lnTo>
                    <a:pt x="47" y="234"/>
                  </a:lnTo>
                  <a:lnTo>
                    <a:pt x="41" y="222"/>
                  </a:lnTo>
                  <a:lnTo>
                    <a:pt x="35" y="211"/>
                  </a:lnTo>
                  <a:lnTo>
                    <a:pt x="30" y="199"/>
                  </a:lnTo>
                  <a:lnTo>
                    <a:pt x="22" y="175"/>
                  </a:lnTo>
                  <a:lnTo>
                    <a:pt x="15" y="150"/>
                  </a:lnTo>
                  <a:lnTo>
                    <a:pt x="11" y="124"/>
                  </a:lnTo>
                  <a:lnTo>
                    <a:pt x="9" y="99"/>
                  </a:lnTo>
                  <a:lnTo>
                    <a:pt x="11" y="84"/>
                  </a:lnTo>
                  <a:lnTo>
                    <a:pt x="16" y="68"/>
                  </a:lnTo>
                  <a:lnTo>
                    <a:pt x="23" y="51"/>
                  </a:lnTo>
                  <a:lnTo>
                    <a:pt x="31" y="36"/>
                  </a:lnTo>
                  <a:lnTo>
                    <a:pt x="39" y="22"/>
                  </a:lnTo>
                  <a:lnTo>
                    <a:pt x="46" y="10"/>
                  </a:lnTo>
                  <a:lnTo>
                    <a:pt x="52" y="2"/>
                  </a:lnTo>
                  <a:lnTo>
                    <a:pt x="53" y="0"/>
                  </a:lnTo>
                  <a:lnTo>
                    <a:pt x="50" y="2"/>
                  </a:lnTo>
                  <a:lnTo>
                    <a:pt x="45" y="10"/>
                  </a:lnTo>
                  <a:lnTo>
                    <a:pt x="38" y="22"/>
                  </a:lnTo>
                  <a:lnTo>
                    <a:pt x="29" y="36"/>
                  </a:lnTo>
                  <a:lnTo>
                    <a:pt x="19" y="52"/>
                  </a:lnTo>
                  <a:lnTo>
                    <a:pt x="10" y="69"/>
                  </a:lnTo>
                  <a:lnTo>
                    <a:pt x="4" y="85"/>
                  </a:lnTo>
                  <a:lnTo>
                    <a:pt x="1" y="10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79" name="Freeform 189"/>
            <p:cNvSpPr>
              <a:spLocks/>
            </p:cNvSpPr>
            <p:nvPr/>
          </p:nvSpPr>
          <p:spPr bwMode="auto">
            <a:xfrm>
              <a:off x="2944" y="2839"/>
              <a:ext cx="61" cy="176"/>
            </a:xfrm>
            <a:custGeom>
              <a:avLst/>
              <a:gdLst>
                <a:gd name="T0" fmla="*/ 0 w 243"/>
                <a:gd name="T1" fmla="*/ 0 h 705"/>
                <a:gd name="T2" fmla="*/ 0 w 243"/>
                <a:gd name="T3" fmla="*/ 0 h 705"/>
                <a:gd name="T4" fmla="*/ 0 w 243"/>
                <a:gd name="T5" fmla="*/ 0 h 705"/>
                <a:gd name="T6" fmla="*/ 0 w 243"/>
                <a:gd name="T7" fmla="*/ 0 h 705"/>
                <a:gd name="T8" fmla="*/ 0 w 243"/>
                <a:gd name="T9" fmla="*/ 0 h 705"/>
                <a:gd name="T10" fmla="*/ 0 w 243"/>
                <a:gd name="T11" fmla="*/ 0 h 705"/>
                <a:gd name="T12" fmla="*/ 0 w 243"/>
                <a:gd name="T13" fmla="*/ 0 h 705"/>
                <a:gd name="T14" fmla="*/ 0 w 243"/>
                <a:gd name="T15" fmla="*/ 0 h 705"/>
                <a:gd name="T16" fmla="*/ 0 w 243"/>
                <a:gd name="T17" fmla="*/ 0 h 705"/>
                <a:gd name="T18" fmla="*/ 0 w 243"/>
                <a:gd name="T19" fmla="*/ 0 h 705"/>
                <a:gd name="T20" fmla="*/ 0 w 243"/>
                <a:gd name="T21" fmla="*/ 0 h 705"/>
                <a:gd name="T22" fmla="*/ 0 w 243"/>
                <a:gd name="T23" fmla="*/ 0 h 705"/>
                <a:gd name="T24" fmla="*/ 0 w 243"/>
                <a:gd name="T25" fmla="*/ 0 h 705"/>
                <a:gd name="T26" fmla="*/ 0 w 243"/>
                <a:gd name="T27" fmla="*/ 0 h 705"/>
                <a:gd name="T28" fmla="*/ 0 w 243"/>
                <a:gd name="T29" fmla="*/ 0 h 705"/>
                <a:gd name="T30" fmla="*/ 0 w 243"/>
                <a:gd name="T31" fmla="*/ 0 h 705"/>
                <a:gd name="T32" fmla="*/ 0 w 243"/>
                <a:gd name="T33" fmla="*/ 0 h 705"/>
                <a:gd name="T34" fmla="*/ 0 w 243"/>
                <a:gd name="T35" fmla="*/ 0 h 705"/>
                <a:gd name="T36" fmla="*/ 0 w 243"/>
                <a:gd name="T37" fmla="*/ 0 h 705"/>
                <a:gd name="T38" fmla="*/ 0 w 243"/>
                <a:gd name="T39" fmla="*/ 0 h 705"/>
                <a:gd name="T40" fmla="*/ 0 w 243"/>
                <a:gd name="T41" fmla="*/ 0 h 705"/>
                <a:gd name="T42" fmla="*/ 0 w 243"/>
                <a:gd name="T43" fmla="*/ 0 h 705"/>
                <a:gd name="T44" fmla="*/ 0 w 243"/>
                <a:gd name="T45" fmla="*/ 0 h 705"/>
                <a:gd name="T46" fmla="*/ 0 w 243"/>
                <a:gd name="T47" fmla="*/ 0 h 705"/>
                <a:gd name="T48" fmla="*/ 0 w 243"/>
                <a:gd name="T49" fmla="*/ 0 h 705"/>
                <a:gd name="T50" fmla="*/ 0 w 243"/>
                <a:gd name="T51" fmla="*/ 0 h 705"/>
                <a:gd name="T52" fmla="*/ 0 w 243"/>
                <a:gd name="T53" fmla="*/ 0 h 705"/>
                <a:gd name="T54" fmla="*/ 0 w 243"/>
                <a:gd name="T55" fmla="*/ 0 h 705"/>
                <a:gd name="T56" fmla="*/ 0 w 243"/>
                <a:gd name="T57" fmla="*/ 0 h 705"/>
                <a:gd name="T58" fmla="*/ 0 w 243"/>
                <a:gd name="T59" fmla="*/ 0 h 705"/>
                <a:gd name="T60" fmla="*/ 0 w 243"/>
                <a:gd name="T61" fmla="*/ 0 h 705"/>
                <a:gd name="T62" fmla="*/ 0 w 243"/>
                <a:gd name="T63" fmla="*/ 0 h 705"/>
                <a:gd name="T64" fmla="*/ 0 w 243"/>
                <a:gd name="T65" fmla="*/ 0 h 705"/>
                <a:gd name="T66" fmla="*/ 0 w 243"/>
                <a:gd name="T67" fmla="*/ 0 h 705"/>
                <a:gd name="T68" fmla="*/ 0 w 243"/>
                <a:gd name="T69" fmla="*/ 0 h 705"/>
                <a:gd name="T70" fmla="*/ 0 w 243"/>
                <a:gd name="T71" fmla="*/ 0 h 705"/>
                <a:gd name="T72" fmla="*/ 0 w 243"/>
                <a:gd name="T73" fmla="*/ 0 h 705"/>
                <a:gd name="T74" fmla="*/ 0 w 243"/>
                <a:gd name="T75" fmla="*/ 0 h 7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3"/>
                <a:gd name="T115" fmla="*/ 0 h 705"/>
                <a:gd name="T116" fmla="*/ 243 w 243"/>
                <a:gd name="T117" fmla="*/ 705 h 7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3" h="705">
                  <a:moveTo>
                    <a:pt x="3" y="94"/>
                  </a:moveTo>
                  <a:lnTo>
                    <a:pt x="9" y="115"/>
                  </a:lnTo>
                  <a:lnTo>
                    <a:pt x="17" y="135"/>
                  </a:lnTo>
                  <a:lnTo>
                    <a:pt x="26" y="156"/>
                  </a:lnTo>
                  <a:lnTo>
                    <a:pt x="37" y="176"/>
                  </a:lnTo>
                  <a:lnTo>
                    <a:pt x="48" y="196"/>
                  </a:lnTo>
                  <a:lnTo>
                    <a:pt x="60" y="216"/>
                  </a:lnTo>
                  <a:lnTo>
                    <a:pt x="72" y="236"/>
                  </a:lnTo>
                  <a:lnTo>
                    <a:pt x="85" y="255"/>
                  </a:lnTo>
                  <a:lnTo>
                    <a:pt x="99" y="275"/>
                  </a:lnTo>
                  <a:lnTo>
                    <a:pt x="111" y="294"/>
                  </a:lnTo>
                  <a:lnTo>
                    <a:pt x="124" y="315"/>
                  </a:lnTo>
                  <a:lnTo>
                    <a:pt x="136" y="335"/>
                  </a:lnTo>
                  <a:lnTo>
                    <a:pt x="141" y="345"/>
                  </a:lnTo>
                  <a:lnTo>
                    <a:pt x="147" y="355"/>
                  </a:lnTo>
                  <a:lnTo>
                    <a:pt x="153" y="366"/>
                  </a:lnTo>
                  <a:lnTo>
                    <a:pt x="159" y="377"/>
                  </a:lnTo>
                  <a:lnTo>
                    <a:pt x="163" y="388"/>
                  </a:lnTo>
                  <a:lnTo>
                    <a:pt x="168" y="399"/>
                  </a:lnTo>
                  <a:lnTo>
                    <a:pt x="172" y="410"/>
                  </a:lnTo>
                  <a:lnTo>
                    <a:pt x="176" y="421"/>
                  </a:lnTo>
                  <a:lnTo>
                    <a:pt x="179" y="433"/>
                  </a:lnTo>
                  <a:lnTo>
                    <a:pt x="185" y="443"/>
                  </a:lnTo>
                  <a:lnTo>
                    <a:pt x="190" y="454"/>
                  </a:lnTo>
                  <a:lnTo>
                    <a:pt x="193" y="466"/>
                  </a:lnTo>
                  <a:lnTo>
                    <a:pt x="198" y="478"/>
                  </a:lnTo>
                  <a:lnTo>
                    <a:pt x="201" y="488"/>
                  </a:lnTo>
                  <a:lnTo>
                    <a:pt x="205" y="499"/>
                  </a:lnTo>
                  <a:lnTo>
                    <a:pt x="208" y="511"/>
                  </a:lnTo>
                  <a:lnTo>
                    <a:pt x="220" y="558"/>
                  </a:lnTo>
                  <a:lnTo>
                    <a:pt x="228" y="607"/>
                  </a:lnTo>
                  <a:lnTo>
                    <a:pt x="233" y="655"/>
                  </a:lnTo>
                  <a:lnTo>
                    <a:pt x="238" y="703"/>
                  </a:lnTo>
                  <a:lnTo>
                    <a:pt x="239" y="705"/>
                  </a:lnTo>
                  <a:lnTo>
                    <a:pt x="240" y="705"/>
                  </a:lnTo>
                  <a:lnTo>
                    <a:pt x="241" y="703"/>
                  </a:lnTo>
                  <a:lnTo>
                    <a:pt x="243" y="702"/>
                  </a:lnTo>
                  <a:lnTo>
                    <a:pt x="239" y="656"/>
                  </a:lnTo>
                  <a:lnTo>
                    <a:pt x="235" y="610"/>
                  </a:lnTo>
                  <a:lnTo>
                    <a:pt x="228" y="564"/>
                  </a:lnTo>
                  <a:lnTo>
                    <a:pt x="218" y="519"/>
                  </a:lnTo>
                  <a:lnTo>
                    <a:pt x="213" y="497"/>
                  </a:lnTo>
                  <a:lnTo>
                    <a:pt x="207" y="474"/>
                  </a:lnTo>
                  <a:lnTo>
                    <a:pt x="199" y="452"/>
                  </a:lnTo>
                  <a:lnTo>
                    <a:pt x="191" y="430"/>
                  </a:lnTo>
                  <a:lnTo>
                    <a:pt x="186" y="419"/>
                  </a:lnTo>
                  <a:lnTo>
                    <a:pt x="182" y="408"/>
                  </a:lnTo>
                  <a:lnTo>
                    <a:pt x="178" y="397"/>
                  </a:lnTo>
                  <a:lnTo>
                    <a:pt x="174" y="385"/>
                  </a:lnTo>
                  <a:lnTo>
                    <a:pt x="169" y="374"/>
                  </a:lnTo>
                  <a:lnTo>
                    <a:pt x="163" y="363"/>
                  </a:lnTo>
                  <a:lnTo>
                    <a:pt x="159" y="352"/>
                  </a:lnTo>
                  <a:lnTo>
                    <a:pt x="153" y="342"/>
                  </a:lnTo>
                  <a:lnTo>
                    <a:pt x="141" y="322"/>
                  </a:lnTo>
                  <a:lnTo>
                    <a:pt x="129" y="302"/>
                  </a:lnTo>
                  <a:lnTo>
                    <a:pt x="116" y="283"/>
                  </a:lnTo>
                  <a:lnTo>
                    <a:pt x="103" y="263"/>
                  </a:lnTo>
                  <a:lnTo>
                    <a:pt x="91" y="245"/>
                  </a:lnTo>
                  <a:lnTo>
                    <a:pt x="78" y="225"/>
                  </a:lnTo>
                  <a:lnTo>
                    <a:pt x="65" y="206"/>
                  </a:lnTo>
                  <a:lnTo>
                    <a:pt x="53" y="186"/>
                  </a:lnTo>
                  <a:lnTo>
                    <a:pt x="47" y="176"/>
                  </a:lnTo>
                  <a:lnTo>
                    <a:pt x="41" y="166"/>
                  </a:lnTo>
                  <a:lnTo>
                    <a:pt x="35" y="156"/>
                  </a:lnTo>
                  <a:lnTo>
                    <a:pt x="31" y="146"/>
                  </a:lnTo>
                  <a:lnTo>
                    <a:pt x="25" y="134"/>
                  </a:lnTo>
                  <a:lnTo>
                    <a:pt x="20" y="124"/>
                  </a:lnTo>
                  <a:lnTo>
                    <a:pt x="17" y="113"/>
                  </a:lnTo>
                  <a:lnTo>
                    <a:pt x="12" y="102"/>
                  </a:lnTo>
                  <a:lnTo>
                    <a:pt x="5" y="72"/>
                  </a:lnTo>
                  <a:lnTo>
                    <a:pt x="2" y="38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80" name="Freeform 190"/>
            <p:cNvSpPr>
              <a:spLocks/>
            </p:cNvSpPr>
            <p:nvPr/>
          </p:nvSpPr>
          <p:spPr bwMode="auto">
            <a:xfrm>
              <a:off x="3148" y="2999"/>
              <a:ext cx="72" cy="74"/>
            </a:xfrm>
            <a:custGeom>
              <a:avLst/>
              <a:gdLst>
                <a:gd name="T0" fmla="*/ 0 w 287"/>
                <a:gd name="T1" fmla="*/ 0 h 297"/>
                <a:gd name="T2" fmla="*/ 0 w 287"/>
                <a:gd name="T3" fmla="*/ 0 h 297"/>
                <a:gd name="T4" fmla="*/ 0 w 287"/>
                <a:gd name="T5" fmla="*/ 0 h 297"/>
                <a:gd name="T6" fmla="*/ 0 w 287"/>
                <a:gd name="T7" fmla="*/ 0 h 297"/>
                <a:gd name="T8" fmla="*/ 0 w 287"/>
                <a:gd name="T9" fmla="*/ 0 h 297"/>
                <a:gd name="T10" fmla="*/ 0 w 287"/>
                <a:gd name="T11" fmla="*/ 0 h 297"/>
                <a:gd name="T12" fmla="*/ 0 w 287"/>
                <a:gd name="T13" fmla="*/ 0 h 297"/>
                <a:gd name="T14" fmla="*/ 0 w 287"/>
                <a:gd name="T15" fmla="*/ 0 h 297"/>
                <a:gd name="T16" fmla="*/ 0 w 287"/>
                <a:gd name="T17" fmla="*/ 0 h 297"/>
                <a:gd name="T18" fmla="*/ 0 w 287"/>
                <a:gd name="T19" fmla="*/ 0 h 297"/>
                <a:gd name="T20" fmla="*/ 0 w 287"/>
                <a:gd name="T21" fmla="*/ 0 h 297"/>
                <a:gd name="T22" fmla="*/ 0 w 287"/>
                <a:gd name="T23" fmla="*/ 0 h 297"/>
                <a:gd name="T24" fmla="*/ 0 w 287"/>
                <a:gd name="T25" fmla="*/ 0 h 297"/>
                <a:gd name="T26" fmla="*/ 0 w 287"/>
                <a:gd name="T27" fmla="*/ 0 h 297"/>
                <a:gd name="T28" fmla="*/ 0 w 287"/>
                <a:gd name="T29" fmla="*/ 0 h 297"/>
                <a:gd name="T30" fmla="*/ 0 w 287"/>
                <a:gd name="T31" fmla="*/ 0 h 297"/>
                <a:gd name="T32" fmla="*/ 0 w 287"/>
                <a:gd name="T33" fmla="*/ 0 h 297"/>
                <a:gd name="T34" fmla="*/ 0 w 287"/>
                <a:gd name="T35" fmla="*/ 0 h 297"/>
                <a:gd name="T36" fmla="*/ 0 w 287"/>
                <a:gd name="T37" fmla="*/ 0 h 297"/>
                <a:gd name="T38" fmla="*/ 0 w 287"/>
                <a:gd name="T39" fmla="*/ 0 h 297"/>
                <a:gd name="T40" fmla="*/ 0 w 287"/>
                <a:gd name="T41" fmla="*/ 0 h 297"/>
                <a:gd name="T42" fmla="*/ 0 w 287"/>
                <a:gd name="T43" fmla="*/ 0 h 297"/>
                <a:gd name="T44" fmla="*/ 0 w 287"/>
                <a:gd name="T45" fmla="*/ 0 h 297"/>
                <a:gd name="T46" fmla="*/ 0 w 287"/>
                <a:gd name="T47" fmla="*/ 0 h 297"/>
                <a:gd name="T48" fmla="*/ 0 w 287"/>
                <a:gd name="T49" fmla="*/ 0 h 297"/>
                <a:gd name="T50" fmla="*/ 0 w 287"/>
                <a:gd name="T51" fmla="*/ 0 h 297"/>
                <a:gd name="T52" fmla="*/ 0 w 287"/>
                <a:gd name="T53" fmla="*/ 0 h 297"/>
                <a:gd name="T54" fmla="*/ 0 w 287"/>
                <a:gd name="T55" fmla="*/ 0 h 297"/>
                <a:gd name="T56" fmla="*/ 0 w 287"/>
                <a:gd name="T57" fmla="*/ 0 h 297"/>
                <a:gd name="T58" fmla="*/ 0 w 287"/>
                <a:gd name="T59" fmla="*/ 0 h 297"/>
                <a:gd name="T60" fmla="*/ 0 w 287"/>
                <a:gd name="T61" fmla="*/ 0 h 297"/>
                <a:gd name="T62" fmla="*/ 0 w 287"/>
                <a:gd name="T63" fmla="*/ 0 h 297"/>
                <a:gd name="T64" fmla="*/ 0 w 287"/>
                <a:gd name="T65" fmla="*/ 0 h 297"/>
                <a:gd name="T66" fmla="*/ 0 w 287"/>
                <a:gd name="T67" fmla="*/ 0 h 297"/>
                <a:gd name="T68" fmla="*/ 0 w 287"/>
                <a:gd name="T69" fmla="*/ 0 h 297"/>
                <a:gd name="T70" fmla="*/ 0 w 287"/>
                <a:gd name="T71" fmla="*/ 0 h 297"/>
                <a:gd name="T72" fmla="*/ 0 w 287"/>
                <a:gd name="T73" fmla="*/ 0 h 297"/>
                <a:gd name="T74" fmla="*/ 0 w 287"/>
                <a:gd name="T75" fmla="*/ 0 h 297"/>
                <a:gd name="T76" fmla="*/ 0 w 287"/>
                <a:gd name="T77" fmla="*/ 0 h 297"/>
                <a:gd name="T78" fmla="*/ 0 w 287"/>
                <a:gd name="T79" fmla="*/ 0 h 297"/>
                <a:gd name="T80" fmla="*/ 0 w 287"/>
                <a:gd name="T81" fmla="*/ 0 h 297"/>
                <a:gd name="T82" fmla="*/ 0 w 287"/>
                <a:gd name="T83" fmla="*/ 0 h 297"/>
                <a:gd name="T84" fmla="*/ 0 w 287"/>
                <a:gd name="T85" fmla="*/ 0 h 297"/>
                <a:gd name="T86" fmla="*/ 0 w 287"/>
                <a:gd name="T87" fmla="*/ 0 h 297"/>
                <a:gd name="T88" fmla="*/ 0 w 287"/>
                <a:gd name="T89" fmla="*/ 0 h 2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297"/>
                <a:gd name="T137" fmla="*/ 287 w 287"/>
                <a:gd name="T138" fmla="*/ 297 h 2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297">
                  <a:moveTo>
                    <a:pt x="1" y="297"/>
                  </a:moveTo>
                  <a:lnTo>
                    <a:pt x="8" y="287"/>
                  </a:lnTo>
                  <a:lnTo>
                    <a:pt x="17" y="278"/>
                  </a:lnTo>
                  <a:lnTo>
                    <a:pt x="25" y="268"/>
                  </a:lnTo>
                  <a:lnTo>
                    <a:pt x="36" y="260"/>
                  </a:lnTo>
                  <a:lnTo>
                    <a:pt x="46" y="253"/>
                  </a:lnTo>
                  <a:lnTo>
                    <a:pt x="56" y="246"/>
                  </a:lnTo>
                  <a:lnTo>
                    <a:pt x="67" y="241"/>
                  </a:lnTo>
                  <a:lnTo>
                    <a:pt x="78" y="234"/>
                  </a:lnTo>
                  <a:lnTo>
                    <a:pt x="84" y="230"/>
                  </a:lnTo>
                  <a:lnTo>
                    <a:pt x="89" y="227"/>
                  </a:lnTo>
                  <a:lnTo>
                    <a:pt x="94" y="225"/>
                  </a:lnTo>
                  <a:lnTo>
                    <a:pt x="100" y="221"/>
                  </a:lnTo>
                  <a:lnTo>
                    <a:pt x="105" y="218"/>
                  </a:lnTo>
                  <a:lnTo>
                    <a:pt x="110" y="214"/>
                  </a:lnTo>
                  <a:lnTo>
                    <a:pt x="116" y="211"/>
                  </a:lnTo>
                  <a:lnTo>
                    <a:pt x="122" y="208"/>
                  </a:lnTo>
                  <a:lnTo>
                    <a:pt x="128" y="206"/>
                  </a:lnTo>
                  <a:lnTo>
                    <a:pt x="133" y="203"/>
                  </a:lnTo>
                  <a:lnTo>
                    <a:pt x="139" y="199"/>
                  </a:lnTo>
                  <a:lnTo>
                    <a:pt x="145" y="196"/>
                  </a:lnTo>
                  <a:lnTo>
                    <a:pt x="151" y="191"/>
                  </a:lnTo>
                  <a:lnTo>
                    <a:pt x="155" y="188"/>
                  </a:lnTo>
                  <a:lnTo>
                    <a:pt x="160" y="183"/>
                  </a:lnTo>
                  <a:lnTo>
                    <a:pt x="165" y="178"/>
                  </a:lnTo>
                  <a:lnTo>
                    <a:pt x="171" y="169"/>
                  </a:lnTo>
                  <a:lnTo>
                    <a:pt x="181" y="154"/>
                  </a:lnTo>
                  <a:lnTo>
                    <a:pt x="192" y="135"/>
                  </a:lnTo>
                  <a:lnTo>
                    <a:pt x="205" y="113"/>
                  </a:lnTo>
                  <a:lnTo>
                    <a:pt x="218" y="91"/>
                  </a:lnTo>
                  <a:lnTo>
                    <a:pt x="229" y="71"/>
                  </a:lnTo>
                  <a:lnTo>
                    <a:pt x="237" y="56"/>
                  </a:lnTo>
                  <a:lnTo>
                    <a:pt x="243" y="47"/>
                  </a:lnTo>
                  <a:lnTo>
                    <a:pt x="247" y="40"/>
                  </a:lnTo>
                  <a:lnTo>
                    <a:pt x="252" y="34"/>
                  </a:lnTo>
                  <a:lnTo>
                    <a:pt x="258" y="28"/>
                  </a:lnTo>
                  <a:lnTo>
                    <a:pt x="264" y="22"/>
                  </a:lnTo>
                  <a:lnTo>
                    <a:pt x="268" y="17"/>
                  </a:lnTo>
                  <a:lnTo>
                    <a:pt x="275" y="11"/>
                  </a:lnTo>
                  <a:lnTo>
                    <a:pt x="281" y="7"/>
                  </a:lnTo>
                  <a:lnTo>
                    <a:pt x="287" y="1"/>
                  </a:lnTo>
                  <a:lnTo>
                    <a:pt x="287" y="0"/>
                  </a:lnTo>
                  <a:lnTo>
                    <a:pt x="285" y="0"/>
                  </a:lnTo>
                  <a:lnTo>
                    <a:pt x="281" y="3"/>
                  </a:lnTo>
                  <a:lnTo>
                    <a:pt x="276" y="8"/>
                  </a:lnTo>
                  <a:lnTo>
                    <a:pt x="270" y="11"/>
                  </a:lnTo>
                  <a:lnTo>
                    <a:pt x="266" y="15"/>
                  </a:lnTo>
                  <a:lnTo>
                    <a:pt x="261" y="19"/>
                  </a:lnTo>
                  <a:lnTo>
                    <a:pt x="257" y="24"/>
                  </a:lnTo>
                  <a:lnTo>
                    <a:pt x="253" y="29"/>
                  </a:lnTo>
                  <a:lnTo>
                    <a:pt x="249" y="33"/>
                  </a:lnTo>
                  <a:lnTo>
                    <a:pt x="242" y="43"/>
                  </a:lnTo>
                  <a:lnTo>
                    <a:pt x="230" y="59"/>
                  </a:lnTo>
                  <a:lnTo>
                    <a:pt x="216" y="81"/>
                  </a:lnTo>
                  <a:lnTo>
                    <a:pt x="200" y="104"/>
                  </a:lnTo>
                  <a:lnTo>
                    <a:pt x="185" y="127"/>
                  </a:lnTo>
                  <a:lnTo>
                    <a:pt x="171" y="146"/>
                  </a:lnTo>
                  <a:lnTo>
                    <a:pt x="161" y="161"/>
                  </a:lnTo>
                  <a:lnTo>
                    <a:pt x="155" y="168"/>
                  </a:lnTo>
                  <a:lnTo>
                    <a:pt x="150" y="173"/>
                  </a:lnTo>
                  <a:lnTo>
                    <a:pt x="145" y="177"/>
                  </a:lnTo>
                  <a:lnTo>
                    <a:pt x="138" y="181"/>
                  </a:lnTo>
                  <a:lnTo>
                    <a:pt x="132" y="184"/>
                  </a:lnTo>
                  <a:lnTo>
                    <a:pt x="127" y="188"/>
                  </a:lnTo>
                  <a:lnTo>
                    <a:pt x="121" y="191"/>
                  </a:lnTo>
                  <a:lnTo>
                    <a:pt x="114" y="195"/>
                  </a:lnTo>
                  <a:lnTo>
                    <a:pt x="108" y="198"/>
                  </a:lnTo>
                  <a:lnTo>
                    <a:pt x="102" y="202"/>
                  </a:lnTo>
                  <a:lnTo>
                    <a:pt x="97" y="205"/>
                  </a:lnTo>
                  <a:lnTo>
                    <a:pt x="92" y="208"/>
                  </a:lnTo>
                  <a:lnTo>
                    <a:pt x="86" y="213"/>
                  </a:lnTo>
                  <a:lnTo>
                    <a:pt x="81" y="217"/>
                  </a:lnTo>
                  <a:lnTo>
                    <a:pt x="76" y="220"/>
                  </a:lnTo>
                  <a:lnTo>
                    <a:pt x="70" y="225"/>
                  </a:lnTo>
                  <a:lnTo>
                    <a:pt x="64" y="228"/>
                  </a:lnTo>
                  <a:lnTo>
                    <a:pt x="55" y="235"/>
                  </a:lnTo>
                  <a:lnTo>
                    <a:pt x="46" y="243"/>
                  </a:lnTo>
                  <a:lnTo>
                    <a:pt x="37" y="251"/>
                  </a:lnTo>
                  <a:lnTo>
                    <a:pt x="29" y="259"/>
                  </a:lnTo>
                  <a:lnTo>
                    <a:pt x="21" y="268"/>
                  </a:lnTo>
                  <a:lnTo>
                    <a:pt x="14" y="278"/>
                  </a:lnTo>
                  <a:lnTo>
                    <a:pt x="7" y="287"/>
                  </a:lnTo>
                  <a:lnTo>
                    <a:pt x="0" y="297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81" name="Freeform 191"/>
            <p:cNvSpPr>
              <a:spLocks/>
            </p:cNvSpPr>
            <p:nvPr/>
          </p:nvSpPr>
          <p:spPr bwMode="auto">
            <a:xfrm>
              <a:off x="2866" y="2641"/>
              <a:ext cx="75" cy="24"/>
            </a:xfrm>
            <a:custGeom>
              <a:avLst/>
              <a:gdLst>
                <a:gd name="T0" fmla="*/ 0 w 300"/>
                <a:gd name="T1" fmla="*/ 0 h 94"/>
                <a:gd name="T2" fmla="*/ 0 w 300"/>
                <a:gd name="T3" fmla="*/ 0 h 94"/>
                <a:gd name="T4" fmla="*/ 0 w 300"/>
                <a:gd name="T5" fmla="*/ 0 h 94"/>
                <a:gd name="T6" fmla="*/ 0 w 300"/>
                <a:gd name="T7" fmla="*/ 0 h 94"/>
                <a:gd name="T8" fmla="*/ 0 w 300"/>
                <a:gd name="T9" fmla="*/ 0 h 94"/>
                <a:gd name="T10" fmla="*/ 0 w 300"/>
                <a:gd name="T11" fmla="*/ 0 h 94"/>
                <a:gd name="T12" fmla="*/ 0 w 300"/>
                <a:gd name="T13" fmla="*/ 0 h 94"/>
                <a:gd name="T14" fmla="*/ 0 w 300"/>
                <a:gd name="T15" fmla="*/ 0 h 94"/>
                <a:gd name="T16" fmla="*/ 0 w 300"/>
                <a:gd name="T17" fmla="*/ 0 h 94"/>
                <a:gd name="T18" fmla="*/ 0 w 300"/>
                <a:gd name="T19" fmla="*/ 0 h 94"/>
                <a:gd name="T20" fmla="*/ 0 w 300"/>
                <a:gd name="T21" fmla="*/ 0 h 94"/>
                <a:gd name="T22" fmla="*/ 0 w 300"/>
                <a:gd name="T23" fmla="*/ 0 h 94"/>
                <a:gd name="T24" fmla="*/ 0 w 300"/>
                <a:gd name="T25" fmla="*/ 0 h 94"/>
                <a:gd name="T26" fmla="*/ 0 w 300"/>
                <a:gd name="T27" fmla="*/ 0 h 94"/>
                <a:gd name="T28" fmla="*/ 0 w 300"/>
                <a:gd name="T29" fmla="*/ 0 h 94"/>
                <a:gd name="T30" fmla="*/ 0 w 300"/>
                <a:gd name="T31" fmla="*/ 0 h 94"/>
                <a:gd name="T32" fmla="*/ 0 w 300"/>
                <a:gd name="T33" fmla="*/ 0 h 94"/>
                <a:gd name="T34" fmla="*/ 0 w 300"/>
                <a:gd name="T35" fmla="*/ 0 h 94"/>
                <a:gd name="T36" fmla="*/ 0 w 300"/>
                <a:gd name="T37" fmla="*/ 0 h 94"/>
                <a:gd name="T38" fmla="*/ 0 w 300"/>
                <a:gd name="T39" fmla="*/ 0 h 94"/>
                <a:gd name="T40" fmla="*/ 0 w 300"/>
                <a:gd name="T41" fmla="*/ 0 h 94"/>
                <a:gd name="T42" fmla="*/ 0 w 300"/>
                <a:gd name="T43" fmla="*/ 0 h 94"/>
                <a:gd name="T44" fmla="*/ 0 w 300"/>
                <a:gd name="T45" fmla="*/ 0 h 94"/>
                <a:gd name="T46" fmla="*/ 0 w 300"/>
                <a:gd name="T47" fmla="*/ 0 h 94"/>
                <a:gd name="T48" fmla="*/ 0 w 300"/>
                <a:gd name="T49" fmla="*/ 0 h 94"/>
                <a:gd name="T50" fmla="*/ 0 w 300"/>
                <a:gd name="T51" fmla="*/ 0 h 94"/>
                <a:gd name="T52" fmla="*/ 0 w 300"/>
                <a:gd name="T53" fmla="*/ 0 h 94"/>
                <a:gd name="T54" fmla="*/ 0 w 300"/>
                <a:gd name="T55" fmla="*/ 0 h 94"/>
                <a:gd name="T56" fmla="*/ 0 w 300"/>
                <a:gd name="T57" fmla="*/ 0 h 94"/>
                <a:gd name="T58" fmla="*/ 0 w 300"/>
                <a:gd name="T59" fmla="*/ 0 h 94"/>
                <a:gd name="T60" fmla="*/ 0 w 300"/>
                <a:gd name="T61" fmla="*/ 0 h 94"/>
                <a:gd name="T62" fmla="*/ 0 w 300"/>
                <a:gd name="T63" fmla="*/ 0 h 94"/>
                <a:gd name="T64" fmla="*/ 0 w 300"/>
                <a:gd name="T65" fmla="*/ 0 h 94"/>
                <a:gd name="T66" fmla="*/ 0 w 300"/>
                <a:gd name="T67" fmla="*/ 0 h 94"/>
                <a:gd name="T68" fmla="*/ 0 w 300"/>
                <a:gd name="T69" fmla="*/ 0 h 94"/>
                <a:gd name="T70" fmla="*/ 0 w 300"/>
                <a:gd name="T71" fmla="*/ 0 h 94"/>
                <a:gd name="T72" fmla="*/ 0 w 300"/>
                <a:gd name="T73" fmla="*/ 0 h 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0"/>
                <a:gd name="T112" fmla="*/ 0 h 94"/>
                <a:gd name="T113" fmla="*/ 300 w 300"/>
                <a:gd name="T114" fmla="*/ 94 h 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0" h="94">
                  <a:moveTo>
                    <a:pt x="0" y="27"/>
                  </a:moveTo>
                  <a:lnTo>
                    <a:pt x="1" y="26"/>
                  </a:lnTo>
                  <a:lnTo>
                    <a:pt x="5" y="25"/>
                  </a:lnTo>
                  <a:lnTo>
                    <a:pt x="13" y="21"/>
                  </a:lnTo>
                  <a:lnTo>
                    <a:pt x="23" y="19"/>
                  </a:lnTo>
                  <a:lnTo>
                    <a:pt x="35" y="16"/>
                  </a:lnTo>
                  <a:lnTo>
                    <a:pt x="50" y="13"/>
                  </a:lnTo>
                  <a:lnTo>
                    <a:pt x="67" y="11"/>
                  </a:lnTo>
                  <a:lnTo>
                    <a:pt x="87" y="11"/>
                  </a:lnTo>
                  <a:lnTo>
                    <a:pt x="108" y="12"/>
                  </a:lnTo>
                  <a:lnTo>
                    <a:pt x="131" y="15"/>
                  </a:lnTo>
                  <a:lnTo>
                    <a:pt x="155" y="20"/>
                  </a:lnTo>
                  <a:lnTo>
                    <a:pt x="180" y="27"/>
                  </a:lnTo>
                  <a:lnTo>
                    <a:pt x="207" y="39"/>
                  </a:lnTo>
                  <a:lnTo>
                    <a:pt x="234" y="53"/>
                  </a:lnTo>
                  <a:lnTo>
                    <a:pt x="263" y="71"/>
                  </a:lnTo>
                  <a:lnTo>
                    <a:pt x="293" y="94"/>
                  </a:lnTo>
                  <a:lnTo>
                    <a:pt x="295" y="94"/>
                  </a:lnTo>
                  <a:lnTo>
                    <a:pt x="300" y="93"/>
                  </a:lnTo>
                  <a:lnTo>
                    <a:pt x="299" y="88"/>
                  </a:lnTo>
                  <a:lnTo>
                    <a:pt x="286" y="77"/>
                  </a:lnTo>
                  <a:lnTo>
                    <a:pt x="279" y="72"/>
                  </a:lnTo>
                  <a:lnTo>
                    <a:pt x="270" y="65"/>
                  </a:lnTo>
                  <a:lnTo>
                    <a:pt x="257" y="58"/>
                  </a:lnTo>
                  <a:lnTo>
                    <a:pt x="244" y="49"/>
                  </a:lnTo>
                  <a:lnTo>
                    <a:pt x="228" y="41"/>
                  </a:lnTo>
                  <a:lnTo>
                    <a:pt x="210" y="32"/>
                  </a:lnTo>
                  <a:lnTo>
                    <a:pt x="191" y="23"/>
                  </a:lnTo>
                  <a:lnTo>
                    <a:pt x="171" y="16"/>
                  </a:lnTo>
                  <a:lnTo>
                    <a:pt x="150" y="9"/>
                  </a:lnTo>
                  <a:lnTo>
                    <a:pt x="129" y="3"/>
                  </a:lnTo>
                  <a:lnTo>
                    <a:pt x="107" y="1"/>
                  </a:lnTo>
                  <a:lnTo>
                    <a:pt x="84" y="0"/>
                  </a:lnTo>
                  <a:lnTo>
                    <a:pt x="62" y="2"/>
                  </a:lnTo>
                  <a:lnTo>
                    <a:pt x="41" y="6"/>
                  </a:lnTo>
                  <a:lnTo>
                    <a:pt x="19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82" name="Freeform 192"/>
            <p:cNvSpPr>
              <a:spLocks/>
            </p:cNvSpPr>
            <p:nvPr/>
          </p:nvSpPr>
          <p:spPr bwMode="auto">
            <a:xfrm>
              <a:off x="2865" y="2616"/>
              <a:ext cx="84" cy="45"/>
            </a:xfrm>
            <a:custGeom>
              <a:avLst/>
              <a:gdLst>
                <a:gd name="T0" fmla="*/ 0 w 337"/>
                <a:gd name="T1" fmla="*/ 0 h 181"/>
                <a:gd name="T2" fmla="*/ 0 w 337"/>
                <a:gd name="T3" fmla="*/ 0 h 181"/>
                <a:gd name="T4" fmla="*/ 0 w 337"/>
                <a:gd name="T5" fmla="*/ 0 h 181"/>
                <a:gd name="T6" fmla="*/ 0 w 337"/>
                <a:gd name="T7" fmla="*/ 0 h 181"/>
                <a:gd name="T8" fmla="*/ 0 w 337"/>
                <a:gd name="T9" fmla="*/ 0 h 181"/>
                <a:gd name="T10" fmla="*/ 0 w 337"/>
                <a:gd name="T11" fmla="*/ 0 h 181"/>
                <a:gd name="T12" fmla="*/ 0 w 337"/>
                <a:gd name="T13" fmla="*/ 0 h 181"/>
                <a:gd name="T14" fmla="*/ 0 w 337"/>
                <a:gd name="T15" fmla="*/ 0 h 181"/>
                <a:gd name="T16" fmla="*/ 0 w 337"/>
                <a:gd name="T17" fmla="*/ 0 h 181"/>
                <a:gd name="T18" fmla="*/ 0 w 337"/>
                <a:gd name="T19" fmla="*/ 0 h 181"/>
                <a:gd name="T20" fmla="*/ 0 w 337"/>
                <a:gd name="T21" fmla="*/ 0 h 181"/>
                <a:gd name="T22" fmla="*/ 0 w 337"/>
                <a:gd name="T23" fmla="*/ 0 h 181"/>
                <a:gd name="T24" fmla="*/ 0 w 337"/>
                <a:gd name="T25" fmla="*/ 0 h 181"/>
                <a:gd name="T26" fmla="*/ 0 w 337"/>
                <a:gd name="T27" fmla="*/ 0 h 181"/>
                <a:gd name="T28" fmla="*/ 0 w 337"/>
                <a:gd name="T29" fmla="*/ 0 h 181"/>
                <a:gd name="T30" fmla="*/ 0 w 337"/>
                <a:gd name="T31" fmla="*/ 0 h 181"/>
                <a:gd name="T32" fmla="*/ 0 w 337"/>
                <a:gd name="T33" fmla="*/ 0 h 181"/>
                <a:gd name="T34" fmla="*/ 0 w 337"/>
                <a:gd name="T35" fmla="*/ 0 h 181"/>
                <a:gd name="T36" fmla="*/ 0 w 337"/>
                <a:gd name="T37" fmla="*/ 0 h 181"/>
                <a:gd name="T38" fmla="*/ 0 w 337"/>
                <a:gd name="T39" fmla="*/ 0 h 181"/>
                <a:gd name="T40" fmla="*/ 0 w 337"/>
                <a:gd name="T41" fmla="*/ 0 h 181"/>
                <a:gd name="T42" fmla="*/ 0 w 337"/>
                <a:gd name="T43" fmla="*/ 0 h 181"/>
                <a:gd name="T44" fmla="*/ 0 w 337"/>
                <a:gd name="T45" fmla="*/ 0 h 181"/>
                <a:gd name="T46" fmla="*/ 0 w 337"/>
                <a:gd name="T47" fmla="*/ 0 h 181"/>
                <a:gd name="T48" fmla="*/ 0 w 337"/>
                <a:gd name="T49" fmla="*/ 0 h 181"/>
                <a:gd name="T50" fmla="*/ 0 w 337"/>
                <a:gd name="T51" fmla="*/ 0 h 181"/>
                <a:gd name="T52" fmla="*/ 0 w 337"/>
                <a:gd name="T53" fmla="*/ 0 h 181"/>
                <a:gd name="T54" fmla="*/ 0 w 337"/>
                <a:gd name="T55" fmla="*/ 0 h 181"/>
                <a:gd name="T56" fmla="*/ 0 w 337"/>
                <a:gd name="T57" fmla="*/ 0 h 181"/>
                <a:gd name="T58" fmla="*/ 0 w 337"/>
                <a:gd name="T59" fmla="*/ 0 h 181"/>
                <a:gd name="T60" fmla="*/ 0 w 337"/>
                <a:gd name="T61" fmla="*/ 0 h 181"/>
                <a:gd name="T62" fmla="*/ 0 w 337"/>
                <a:gd name="T63" fmla="*/ 0 h 181"/>
                <a:gd name="T64" fmla="*/ 0 w 337"/>
                <a:gd name="T65" fmla="*/ 0 h 181"/>
                <a:gd name="T66" fmla="*/ 0 w 337"/>
                <a:gd name="T67" fmla="*/ 0 h 181"/>
                <a:gd name="T68" fmla="*/ 0 w 337"/>
                <a:gd name="T69" fmla="*/ 0 h 181"/>
                <a:gd name="T70" fmla="*/ 0 w 337"/>
                <a:gd name="T71" fmla="*/ 0 h 181"/>
                <a:gd name="T72" fmla="*/ 0 w 337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7"/>
                <a:gd name="T112" fmla="*/ 0 h 181"/>
                <a:gd name="T113" fmla="*/ 337 w 337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7" h="181">
                  <a:moveTo>
                    <a:pt x="0" y="11"/>
                  </a:moveTo>
                  <a:lnTo>
                    <a:pt x="2" y="11"/>
                  </a:lnTo>
                  <a:lnTo>
                    <a:pt x="10" y="10"/>
                  </a:lnTo>
                  <a:lnTo>
                    <a:pt x="22" y="8"/>
                  </a:lnTo>
                  <a:lnTo>
                    <a:pt x="38" y="8"/>
                  </a:lnTo>
                  <a:lnTo>
                    <a:pt x="56" y="8"/>
                  </a:lnTo>
                  <a:lnTo>
                    <a:pt x="78" y="10"/>
                  </a:lnTo>
                  <a:lnTo>
                    <a:pt x="102" y="12"/>
                  </a:lnTo>
                  <a:lnTo>
                    <a:pt x="128" y="18"/>
                  </a:lnTo>
                  <a:lnTo>
                    <a:pt x="155" y="25"/>
                  </a:lnTo>
                  <a:lnTo>
                    <a:pt x="182" y="35"/>
                  </a:lnTo>
                  <a:lnTo>
                    <a:pt x="209" y="48"/>
                  </a:lnTo>
                  <a:lnTo>
                    <a:pt x="237" y="65"/>
                  </a:lnTo>
                  <a:lnTo>
                    <a:pt x="264" y="86"/>
                  </a:lnTo>
                  <a:lnTo>
                    <a:pt x="288" y="111"/>
                  </a:lnTo>
                  <a:lnTo>
                    <a:pt x="311" y="141"/>
                  </a:lnTo>
                  <a:lnTo>
                    <a:pt x="330" y="177"/>
                  </a:lnTo>
                  <a:lnTo>
                    <a:pt x="333" y="179"/>
                  </a:lnTo>
                  <a:lnTo>
                    <a:pt x="336" y="181"/>
                  </a:lnTo>
                  <a:lnTo>
                    <a:pt x="337" y="178"/>
                  </a:lnTo>
                  <a:lnTo>
                    <a:pt x="333" y="163"/>
                  </a:lnTo>
                  <a:lnTo>
                    <a:pt x="329" y="156"/>
                  </a:lnTo>
                  <a:lnTo>
                    <a:pt x="323" y="146"/>
                  </a:lnTo>
                  <a:lnTo>
                    <a:pt x="315" y="133"/>
                  </a:lnTo>
                  <a:lnTo>
                    <a:pt x="305" y="119"/>
                  </a:lnTo>
                  <a:lnTo>
                    <a:pt x="292" y="103"/>
                  </a:lnTo>
                  <a:lnTo>
                    <a:pt x="277" y="87"/>
                  </a:lnTo>
                  <a:lnTo>
                    <a:pt x="260" y="71"/>
                  </a:lnTo>
                  <a:lnTo>
                    <a:pt x="241" y="56"/>
                  </a:lnTo>
                  <a:lnTo>
                    <a:pt x="219" y="41"/>
                  </a:lnTo>
                  <a:lnTo>
                    <a:pt x="196" y="27"/>
                  </a:lnTo>
                  <a:lnTo>
                    <a:pt x="169" y="16"/>
                  </a:lnTo>
                  <a:lnTo>
                    <a:pt x="140" y="7"/>
                  </a:lnTo>
                  <a:lnTo>
                    <a:pt x="108" y="3"/>
                  </a:lnTo>
                  <a:lnTo>
                    <a:pt x="75" y="0"/>
                  </a:lnTo>
                  <a:lnTo>
                    <a:pt x="39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83" name="Freeform 193"/>
            <p:cNvSpPr>
              <a:spLocks/>
            </p:cNvSpPr>
            <p:nvPr/>
          </p:nvSpPr>
          <p:spPr bwMode="auto">
            <a:xfrm>
              <a:off x="2870" y="2584"/>
              <a:ext cx="115" cy="94"/>
            </a:xfrm>
            <a:custGeom>
              <a:avLst/>
              <a:gdLst>
                <a:gd name="T0" fmla="*/ 0 w 462"/>
                <a:gd name="T1" fmla="*/ 0 h 377"/>
                <a:gd name="T2" fmla="*/ 0 w 462"/>
                <a:gd name="T3" fmla="*/ 0 h 377"/>
                <a:gd name="T4" fmla="*/ 0 w 462"/>
                <a:gd name="T5" fmla="*/ 0 h 377"/>
                <a:gd name="T6" fmla="*/ 0 w 462"/>
                <a:gd name="T7" fmla="*/ 0 h 377"/>
                <a:gd name="T8" fmla="*/ 0 w 462"/>
                <a:gd name="T9" fmla="*/ 0 h 377"/>
                <a:gd name="T10" fmla="*/ 0 w 462"/>
                <a:gd name="T11" fmla="*/ 0 h 377"/>
                <a:gd name="T12" fmla="*/ 0 w 462"/>
                <a:gd name="T13" fmla="*/ 0 h 377"/>
                <a:gd name="T14" fmla="*/ 0 w 462"/>
                <a:gd name="T15" fmla="*/ 0 h 377"/>
                <a:gd name="T16" fmla="*/ 0 w 462"/>
                <a:gd name="T17" fmla="*/ 0 h 377"/>
                <a:gd name="T18" fmla="*/ 0 w 462"/>
                <a:gd name="T19" fmla="*/ 0 h 377"/>
                <a:gd name="T20" fmla="*/ 0 w 462"/>
                <a:gd name="T21" fmla="*/ 0 h 377"/>
                <a:gd name="T22" fmla="*/ 0 w 462"/>
                <a:gd name="T23" fmla="*/ 0 h 377"/>
                <a:gd name="T24" fmla="*/ 0 w 462"/>
                <a:gd name="T25" fmla="*/ 0 h 377"/>
                <a:gd name="T26" fmla="*/ 0 w 462"/>
                <a:gd name="T27" fmla="*/ 0 h 377"/>
                <a:gd name="T28" fmla="*/ 0 w 462"/>
                <a:gd name="T29" fmla="*/ 0 h 377"/>
                <a:gd name="T30" fmla="*/ 0 w 462"/>
                <a:gd name="T31" fmla="*/ 0 h 377"/>
                <a:gd name="T32" fmla="*/ 0 w 462"/>
                <a:gd name="T33" fmla="*/ 0 h 377"/>
                <a:gd name="T34" fmla="*/ 0 w 462"/>
                <a:gd name="T35" fmla="*/ 0 h 377"/>
                <a:gd name="T36" fmla="*/ 0 w 462"/>
                <a:gd name="T37" fmla="*/ 0 h 377"/>
                <a:gd name="T38" fmla="*/ 0 w 462"/>
                <a:gd name="T39" fmla="*/ 0 h 377"/>
                <a:gd name="T40" fmla="*/ 0 w 462"/>
                <a:gd name="T41" fmla="*/ 0 h 377"/>
                <a:gd name="T42" fmla="*/ 0 w 462"/>
                <a:gd name="T43" fmla="*/ 0 h 377"/>
                <a:gd name="T44" fmla="*/ 0 w 462"/>
                <a:gd name="T45" fmla="*/ 0 h 377"/>
                <a:gd name="T46" fmla="*/ 0 w 462"/>
                <a:gd name="T47" fmla="*/ 0 h 377"/>
                <a:gd name="T48" fmla="*/ 0 w 462"/>
                <a:gd name="T49" fmla="*/ 0 h 377"/>
                <a:gd name="T50" fmla="*/ 0 w 462"/>
                <a:gd name="T51" fmla="*/ 0 h 377"/>
                <a:gd name="T52" fmla="*/ 0 w 462"/>
                <a:gd name="T53" fmla="*/ 0 h 377"/>
                <a:gd name="T54" fmla="*/ 0 w 462"/>
                <a:gd name="T55" fmla="*/ 0 h 377"/>
                <a:gd name="T56" fmla="*/ 0 w 462"/>
                <a:gd name="T57" fmla="*/ 0 h 377"/>
                <a:gd name="T58" fmla="*/ 0 w 462"/>
                <a:gd name="T59" fmla="*/ 0 h 377"/>
                <a:gd name="T60" fmla="*/ 0 w 462"/>
                <a:gd name="T61" fmla="*/ 0 h 377"/>
                <a:gd name="T62" fmla="*/ 0 w 462"/>
                <a:gd name="T63" fmla="*/ 0 h 377"/>
                <a:gd name="T64" fmla="*/ 0 w 462"/>
                <a:gd name="T65" fmla="*/ 0 h 377"/>
                <a:gd name="T66" fmla="*/ 0 w 462"/>
                <a:gd name="T67" fmla="*/ 0 h 377"/>
                <a:gd name="T68" fmla="*/ 0 w 462"/>
                <a:gd name="T69" fmla="*/ 0 h 377"/>
                <a:gd name="T70" fmla="*/ 0 w 462"/>
                <a:gd name="T71" fmla="*/ 0 h 377"/>
                <a:gd name="T72" fmla="*/ 0 w 462"/>
                <a:gd name="T73" fmla="*/ 0 h 377"/>
                <a:gd name="T74" fmla="*/ 0 w 462"/>
                <a:gd name="T75" fmla="*/ 0 h 377"/>
                <a:gd name="T76" fmla="*/ 0 w 462"/>
                <a:gd name="T77" fmla="*/ 0 h 377"/>
                <a:gd name="T78" fmla="*/ 0 w 462"/>
                <a:gd name="T79" fmla="*/ 0 h 377"/>
                <a:gd name="T80" fmla="*/ 0 w 462"/>
                <a:gd name="T81" fmla="*/ 0 h 377"/>
                <a:gd name="T82" fmla="*/ 0 w 462"/>
                <a:gd name="T83" fmla="*/ 0 h 377"/>
                <a:gd name="T84" fmla="*/ 0 w 462"/>
                <a:gd name="T85" fmla="*/ 0 h 377"/>
                <a:gd name="T86" fmla="*/ 0 w 462"/>
                <a:gd name="T87" fmla="*/ 0 h 377"/>
                <a:gd name="T88" fmla="*/ 0 w 462"/>
                <a:gd name="T89" fmla="*/ 0 h 377"/>
                <a:gd name="T90" fmla="*/ 0 w 462"/>
                <a:gd name="T91" fmla="*/ 0 h 377"/>
                <a:gd name="T92" fmla="*/ 0 w 462"/>
                <a:gd name="T93" fmla="*/ 0 h 377"/>
                <a:gd name="T94" fmla="*/ 0 w 462"/>
                <a:gd name="T95" fmla="*/ 0 h 377"/>
                <a:gd name="T96" fmla="*/ 0 w 462"/>
                <a:gd name="T97" fmla="*/ 0 h 377"/>
                <a:gd name="T98" fmla="*/ 0 w 462"/>
                <a:gd name="T99" fmla="*/ 0 h 377"/>
                <a:gd name="T100" fmla="*/ 0 w 462"/>
                <a:gd name="T101" fmla="*/ 0 h 377"/>
                <a:gd name="T102" fmla="*/ 0 w 462"/>
                <a:gd name="T103" fmla="*/ 0 h 377"/>
                <a:gd name="T104" fmla="*/ 0 w 462"/>
                <a:gd name="T105" fmla="*/ 0 h 377"/>
                <a:gd name="T106" fmla="*/ 0 w 462"/>
                <a:gd name="T107" fmla="*/ 0 h 377"/>
                <a:gd name="T108" fmla="*/ 0 w 462"/>
                <a:gd name="T109" fmla="*/ 0 h 377"/>
                <a:gd name="T110" fmla="*/ 0 w 462"/>
                <a:gd name="T111" fmla="*/ 0 h 377"/>
                <a:gd name="T112" fmla="*/ 0 w 462"/>
                <a:gd name="T113" fmla="*/ 0 h 377"/>
                <a:gd name="T114" fmla="*/ 0 w 462"/>
                <a:gd name="T115" fmla="*/ 0 h 377"/>
                <a:gd name="T116" fmla="*/ 0 w 462"/>
                <a:gd name="T117" fmla="*/ 0 h 377"/>
                <a:gd name="T118" fmla="*/ 0 w 462"/>
                <a:gd name="T119" fmla="*/ 0 h 377"/>
                <a:gd name="T120" fmla="*/ 0 w 462"/>
                <a:gd name="T121" fmla="*/ 0 h 3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62"/>
                <a:gd name="T184" fmla="*/ 0 h 377"/>
                <a:gd name="T185" fmla="*/ 462 w 462"/>
                <a:gd name="T186" fmla="*/ 377 h 3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62" h="377">
                  <a:moveTo>
                    <a:pt x="33" y="377"/>
                  </a:moveTo>
                  <a:lnTo>
                    <a:pt x="29" y="366"/>
                  </a:lnTo>
                  <a:lnTo>
                    <a:pt x="23" y="336"/>
                  </a:lnTo>
                  <a:lnTo>
                    <a:pt x="18" y="292"/>
                  </a:lnTo>
                  <a:lnTo>
                    <a:pt x="17" y="239"/>
                  </a:lnTo>
                  <a:lnTo>
                    <a:pt x="25" y="183"/>
                  </a:lnTo>
                  <a:lnTo>
                    <a:pt x="45" y="128"/>
                  </a:lnTo>
                  <a:lnTo>
                    <a:pt x="81" y="80"/>
                  </a:lnTo>
                  <a:lnTo>
                    <a:pt x="139" y="43"/>
                  </a:lnTo>
                  <a:lnTo>
                    <a:pt x="154" y="37"/>
                  </a:lnTo>
                  <a:lnTo>
                    <a:pt x="170" y="31"/>
                  </a:lnTo>
                  <a:lnTo>
                    <a:pt x="185" y="27"/>
                  </a:lnTo>
                  <a:lnTo>
                    <a:pt x="198" y="23"/>
                  </a:lnTo>
                  <a:lnTo>
                    <a:pt x="213" y="20"/>
                  </a:lnTo>
                  <a:lnTo>
                    <a:pt x="227" y="18"/>
                  </a:lnTo>
                  <a:lnTo>
                    <a:pt x="241" y="15"/>
                  </a:lnTo>
                  <a:lnTo>
                    <a:pt x="255" y="14"/>
                  </a:lnTo>
                  <a:lnTo>
                    <a:pt x="263" y="13"/>
                  </a:lnTo>
                  <a:lnTo>
                    <a:pt x="270" y="13"/>
                  </a:lnTo>
                  <a:lnTo>
                    <a:pt x="278" y="12"/>
                  </a:lnTo>
                  <a:lnTo>
                    <a:pt x="285" y="12"/>
                  </a:lnTo>
                  <a:lnTo>
                    <a:pt x="323" y="14"/>
                  </a:lnTo>
                  <a:lnTo>
                    <a:pt x="356" y="19"/>
                  </a:lnTo>
                  <a:lnTo>
                    <a:pt x="385" y="27"/>
                  </a:lnTo>
                  <a:lnTo>
                    <a:pt x="410" y="35"/>
                  </a:lnTo>
                  <a:lnTo>
                    <a:pt x="430" y="44"/>
                  </a:lnTo>
                  <a:lnTo>
                    <a:pt x="445" y="52"/>
                  </a:lnTo>
                  <a:lnTo>
                    <a:pt x="453" y="57"/>
                  </a:lnTo>
                  <a:lnTo>
                    <a:pt x="456" y="59"/>
                  </a:lnTo>
                  <a:lnTo>
                    <a:pt x="459" y="59"/>
                  </a:lnTo>
                  <a:lnTo>
                    <a:pt x="462" y="59"/>
                  </a:lnTo>
                  <a:lnTo>
                    <a:pt x="461" y="56"/>
                  </a:lnTo>
                  <a:lnTo>
                    <a:pt x="448" y="45"/>
                  </a:lnTo>
                  <a:lnTo>
                    <a:pt x="440" y="41"/>
                  </a:lnTo>
                  <a:lnTo>
                    <a:pt x="428" y="35"/>
                  </a:lnTo>
                  <a:lnTo>
                    <a:pt x="410" y="28"/>
                  </a:lnTo>
                  <a:lnTo>
                    <a:pt x="390" y="21"/>
                  </a:lnTo>
                  <a:lnTo>
                    <a:pt x="366" y="14"/>
                  </a:lnTo>
                  <a:lnTo>
                    <a:pt x="340" y="8"/>
                  </a:lnTo>
                  <a:lnTo>
                    <a:pt x="312" y="3"/>
                  </a:lnTo>
                  <a:lnTo>
                    <a:pt x="282" y="0"/>
                  </a:lnTo>
                  <a:lnTo>
                    <a:pt x="277" y="0"/>
                  </a:lnTo>
                  <a:lnTo>
                    <a:pt x="271" y="0"/>
                  </a:lnTo>
                  <a:lnTo>
                    <a:pt x="265" y="0"/>
                  </a:lnTo>
                  <a:lnTo>
                    <a:pt x="259" y="0"/>
                  </a:lnTo>
                  <a:lnTo>
                    <a:pt x="243" y="0"/>
                  </a:lnTo>
                  <a:lnTo>
                    <a:pt x="227" y="3"/>
                  </a:lnTo>
                  <a:lnTo>
                    <a:pt x="210" y="5"/>
                  </a:lnTo>
                  <a:lnTo>
                    <a:pt x="194" y="7"/>
                  </a:lnTo>
                  <a:lnTo>
                    <a:pt x="178" y="12"/>
                  </a:lnTo>
                  <a:lnTo>
                    <a:pt x="160" y="18"/>
                  </a:lnTo>
                  <a:lnTo>
                    <a:pt x="144" y="24"/>
                  </a:lnTo>
                  <a:lnTo>
                    <a:pt x="128" y="33"/>
                  </a:lnTo>
                  <a:lnTo>
                    <a:pt x="83" y="62"/>
                  </a:lnTo>
                  <a:lnTo>
                    <a:pt x="49" y="97"/>
                  </a:lnTo>
                  <a:lnTo>
                    <a:pt x="23" y="135"/>
                  </a:lnTo>
                  <a:lnTo>
                    <a:pt x="7" y="178"/>
                  </a:lnTo>
                  <a:lnTo>
                    <a:pt x="0" y="224"/>
                  </a:lnTo>
                  <a:lnTo>
                    <a:pt x="2" y="272"/>
                  </a:lnTo>
                  <a:lnTo>
                    <a:pt x="13" y="324"/>
                  </a:lnTo>
                  <a:lnTo>
                    <a:pt x="33" y="37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84" name="Freeform 194"/>
            <p:cNvSpPr>
              <a:spLocks/>
            </p:cNvSpPr>
            <p:nvPr/>
          </p:nvSpPr>
          <p:spPr bwMode="auto">
            <a:xfrm>
              <a:off x="2952" y="2597"/>
              <a:ext cx="32" cy="71"/>
            </a:xfrm>
            <a:custGeom>
              <a:avLst/>
              <a:gdLst>
                <a:gd name="T0" fmla="*/ 0 w 129"/>
                <a:gd name="T1" fmla="*/ 0 h 283"/>
                <a:gd name="T2" fmla="*/ 0 w 129"/>
                <a:gd name="T3" fmla="*/ 0 h 283"/>
                <a:gd name="T4" fmla="*/ 0 w 129"/>
                <a:gd name="T5" fmla="*/ 0 h 283"/>
                <a:gd name="T6" fmla="*/ 0 w 129"/>
                <a:gd name="T7" fmla="*/ 0 h 283"/>
                <a:gd name="T8" fmla="*/ 0 w 129"/>
                <a:gd name="T9" fmla="*/ 0 h 283"/>
                <a:gd name="T10" fmla="*/ 0 w 129"/>
                <a:gd name="T11" fmla="*/ 0 h 283"/>
                <a:gd name="T12" fmla="*/ 0 w 129"/>
                <a:gd name="T13" fmla="*/ 0 h 283"/>
                <a:gd name="T14" fmla="*/ 0 w 129"/>
                <a:gd name="T15" fmla="*/ 0 h 283"/>
                <a:gd name="T16" fmla="*/ 0 w 129"/>
                <a:gd name="T17" fmla="*/ 0 h 283"/>
                <a:gd name="T18" fmla="*/ 0 w 129"/>
                <a:gd name="T19" fmla="*/ 0 h 283"/>
                <a:gd name="T20" fmla="*/ 0 w 129"/>
                <a:gd name="T21" fmla="*/ 0 h 283"/>
                <a:gd name="T22" fmla="*/ 0 w 129"/>
                <a:gd name="T23" fmla="*/ 0 h 283"/>
                <a:gd name="T24" fmla="*/ 0 w 129"/>
                <a:gd name="T25" fmla="*/ 0 h 283"/>
                <a:gd name="T26" fmla="*/ 0 w 129"/>
                <a:gd name="T27" fmla="*/ 0 h 283"/>
                <a:gd name="T28" fmla="*/ 0 w 129"/>
                <a:gd name="T29" fmla="*/ 0 h 283"/>
                <a:gd name="T30" fmla="*/ 0 w 129"/>
                <a:gd name="T31" fmla="*/ 0 h 283"/>
                <a:gd name="T32" fmla="*/ 0 w 129"/>
                <a:gd name="T33" fmla="*/ 0 h 283"/>
                <a:gd name="T34" fmla="*/ 0 w 129"/>
                <a:gd name="T35" fmla="*/ 0 h 283"/>
                <a:gd name="T36" fmla="*/ 0 w 129"/>
                <a:gd name="T37" fmla="*/ 0 h 283"/>
                <a:gd name="T38" fmla="*/ 0 w 129"/>
                <a:gd name="T39" fmla="*/ 0 h 283"/>
                <a:gd name="T40" fmla="*/ 0 w 129"/>
                <a:gd name="T41" fmla="*/ 0 h 2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283"/>
                <a:gd name="T65" fmla="*/ 129 w 129"/>
                <a:gd name="T66" fmla="*/ 283 h 2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283">
                  <a:moveTo>
                    <a:pt x="0" y="0"/>
                  </a:moveTo>
                  <a:lnTo>
                    <a:pt x="5" y="4"/>
                  </a:lnTo>
                  <a:lnTo>
                    <a:pt x="20" y="15"/>
                  </a:lnTo>
                  <a:lnTo>
                    <a:pt x="40" y="35"/>
                  </a:lnTo>
                  <a:lnTo>
                    <a:pt x="63" y="62"/>
                  </a:lnTo>
                  <a:lnTo>
                    <a:pt x="86" y="101"/>
                  </a:lnTo>
                  <a:lnTo>
                    <a:pt x="104" y="149"/>
                  </a:lnTo>
                  <a:lnTo>
                    <a:pt x="115" y="207"/>
                  </a:lnTo>
                  <a:lnTo>
                    <a:pt x="116" y="277"/>
                  </a:lnTo>
                  <a:lnTo>
                    <a:pt x="118" y="279"/>
                  </a:lnTo>
                  <a:lnTo>
                    <a:pt x="123" y="283"/>
                  </a:lnTo>
                  <a:lnTo>
                    <a:pt x="126" y="280"/>
                  </a:lnTo>
                  <a:lnTo>
                    <a:pt x="129" y="266"/>
                  </a:lnTo>
                  <a:lnTo>
                    <a:pt x="129" y="249"/>
                  </a:lnTo>
                  <a:lnTo>
                    <a:pt x="126" y="219"/>
                  </a:lnTo>
                  <a:lnTo>
                    <a:pt x="121" y="181"/>
                  </a:lnTo>
                  <a:lnTo>
                    <a:pt x="111" y="139"/>
                  </a:lnTo>
                  <a:lnTo>
                    <a:pt x="95" y="96"/>
                  </a:lnTo>
                  <a:lnTo>
                    <a:pt x="72" y="56"/>
                  </a:lnTo>
                  <a:lnTo>
                    <a:pt x="4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85" name="Freeform 195"/>
            <p:cNvSpPr>
              <a:spLocks/>
            </p:cNvSpPr>
            <p:nvPr/>
          </p:nvSpPr>
          <p:spPr bwMode="auto">
            <a:xfrm>
              <a:off x="2987" y="2593"/>
              <a:ext cx="9" cy="69"/>
            </a:xfrm>
            <a:custGeom>
              <a:avLst/>
              <a:gdLst>
                <a:gd name="T0" fmla="*/ 0 w 36"/>
                <a:gd name="T1" fmla="*/ 0 h 277"/>
                <a:gd name="T2" fmla="*/ 0 w 36"/>
                <a:gd name="T3" fmla="*/ 0 h 277"/>
                <a:gd name="T4" fmla="*/ 0 w 36"/>
                <a:gd name="T5" fmla="*/ 0 h 277"/>
                <a:gd name="T6" fmla="*/ 0 w 36"/>
                <a:gd name="T7" fmla="*/ 0 h 277"/>
                <a:gd name="T8" fmla="*/ 0 w 36"/>
                <a:gd name="T9" fmla="*/ 0 h 277"/>
                <a:gd name="T10" fmla="*/ 0 w 36"/>
                <a:gd name="T11" fmla="*/ 0 h 277"/>
                <a:gd name="T12" fmla="*/ 0 w 36"/>
                <a:gd name="T13" fmla="*/ 0 h 277"/>
                <a:gd name="T14" fmla="*/ 0 w 36"/>
                <a:gd name="T15" fmla="*/ 0 h 277"/>
                <a:gd name="T16" fmla="*/ 0 w 36"/>
                <a:gd name="T17" fmla="*/ 0 h 277"/>
                <a:gd name="T18" fmla="*/ 0 w 36"/>
                <a:gd name="T19" fmla="*/ 0 h 277"/>
                <a:gd name="T20" fmla="*/ 0 w 36"/>
                <a:gd name="T21" fmla="*/ 0 h 277"/>
                <a:gd name="T22" fmla="*/ 0 w 36"/>
                <a:gd name="T23" fmla="*/ 0 h 277"/>
                <a:gd name="T24" fmla="*/ 0 w 36"/>
                <a:gd name="T25" fmla="*/ 0 h 277"/>
                <a:gd name="T26" fmla="*/ 0 w 36"/>
                <a:gd name="T27" fmla="*/ 0 h 277"/>
                <a:gd name="T28" fmla="*/ 0 w 36"/>
                <a:gd name="T29" fmla="*/ 0 h 277"/>
                <a:gd name="T30" fmla="*/ 0 w 36"/>
                <a:gd name="T31" fmla="*/ 0 h 277"/>
                <a:gd name="T32" fmla="*/ 0 w 36"/>
                <a:gd name="T33" fmla="*/ 0 h 277"/>
                <a:gd name="T34" fmla="*/ 0 w 36"/>
                <a:gd name="T35" fmla="*/ 0 h 277"/>
                <a:gd name="T36" fmla="*/ 0 w 36"/>
                <a:gd name="T37" fmla="*/ 0 h 277"/>
                <a:gd name="T38" fmla="*/ 0 w 36"/>
                <a:gd name="T39" fmla="*/ 0 h 277"/>
                <a:gd name="T40" fmla="*/ 0 w 36"/>
                <a:gd name="T41" fmla="*/ 0 h 2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277"/>
                <a:gd name="T65" fmla="*/ 36 w 36"/>
                <a:gd name="T66" fmla="*/ 277 h 2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277">
                  <a:moveTo>
                    <a:pt x="0" y="0"/>
                  </a:moveTo>
                  <a:lnTo>
                    <a:pt x="2" y="5"/>
                  </a:lnTo>
                  <a:lnTo>
                    <a:pt x="8" y="20"/>
                  </a:lnTo>
                  <a:lnTo>
                    <a:pt x="15" y="44"/>
                  </a:lnTo>
                  <a:lnTo>
                    <a:pt x="23" y="76"/>
                  </a:lnTo>
                  <a:lnTo>
                    <a:pt x="30" y="114"/>
                  </a:lnTo>
                  <a:lnTo>
                    <a:pt x="34" y="160"/>
                  </a:lnTo>
                  <a:lnTo>
                    <a:pt x="36" y="211"/>
                  </a:lnTo>
                  <a:lnTo>
                    <a:pt x="31" y="266"/>
                  </a:lnTo>
                  <a:lnTo>
                    <a:pt x="30" y="271"/>
                  </a:lnTo>
                  <a:lnTo>
                    <a:pt x="26" y="277"/>
                  </a:lnTo>
                  <a:lnTo>
                    <a:pt x="23" y="276"/>
                  </a:lnTo>
                  <a:lnTo>
                    <a:pt x="23" y="256"/>
                  </a:lnTo>
                  <a:lnTo>
                    <a:pt x="24" y="239"/>
                  </a:lnTo>
                  <a:lnTo>
                    <a:pt x="26" y="216"/>
                  </a:lnTo>
                  <a:lnTo>
                    <a:pt x="26" y="189"/>
                  </a:lnTo>
                  <a:lnTo>
                    <a:pt x="26" y="159"/>
                  </a:lnTo>
                  <a:lnTo>
                    <a:pt x="24" y="125"/>
                  </a:lnTo>
                  <a:lnTo>
                    <a:pt x="20" y="87"/>
                  </a:lnTo>
                  <a:lnTo>
                    <a:pt x="1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86" name="Freeform 196"/>
            <p:cNvSpPr>
              <a:spLocks/>
            </p:cNvSpPr>
            <p:nvPr/>
          </p:nvSpPr>
          <p:spPr bwMode="auto">
            <a:xfrm>
              <a:off x="2993" y="2603"/>
              <a:ext cx="17" cy="58"/>
            </a:xfrm>
            <a:custGeom>
              <a:avLst/>
              <a:gdLst>
                <a:gd name="T0" fmla="*/ 0 w 68"/>
                <a:gd name="T1" fmla="*/ 0 h 233"/>
                <a:gd name="T2" fmla="*/ 0 w 68"/>
                <a:gd name="T3" fmla="*/ 0 h 233"/>
                <a:gd name="T4" fmla="*/ 0 w 68"/>
                <a:gd name="T5" fmla="*/ 0 h 233"/>
                <a:gd name="T6" fmla="*/ 0 w 68"/>
                <a:gd name="T7" fmla="*/ 0 h 233"/>
                <a:gd name="T8" fmla="*/ 0 w 68"/>
                <a:gd name="T9" fmla="*/ 0 h 233"/>
                <a:gd name="T10" fmla="*/ 0 w 68"/>
                <a:gd name="T11" fmla="*/ 0 h 233"/>
                <a:gd name="T12" fmla="*/ 0 w 68"/>
                <a:gd name="T13" fmla="*/ 0 h 233"/>
                <a:gd name="T14" fmla="*/ 0 w 68"/>
                <a:gd name="T15" fmla="*/ 0 h 233"/>
                <a:gd name="T16" fmla="*/ 0 w 68"/>
                <a:gd name="T17" fmla="*/ 0 h 233"/>
                <a:gd name="T18" fmla="*/ 0 w 68"/>
                <a:gd name="T19" fmla="*/ 0 h 233"/>
                <a:gd name="T20" fmla="*/ 0 w 68"/>
                <a:gd name="T21" fmla="*/ 0 h 233"/>
                <a:gd name="T22" fmla="*/ 0 w 68"/>
                <a:gd name="T23" fmla="*/ 0 h 233"/>
                <a:gd name="T24" fmla="*/ 0 w 68"/>
                <a:gd name="T25" fmla="*/ 0 h 233"/>
                <a:gd name="T26" fmla="*/ 0 w 68"/>
                <a:gd name="T27" fmla="*/ 0 h 233"/>
                <a:gd name="T28" fmla="*/ 0 w 68"/>
                <a:gd name="T29" fmla="*/ 0 h 233"/>
                <a:gd name="T30" fmla="*/ 0 w 68"/>
                <a:gd name="T31" fmla="*/ 0 h 233"/>
                <a:gd name="T32" fmla="*/ 0 w 68"/>
                <a:gd name="T33" fmla="*/ 0 h 233"/>
                <a:gd name="T34" fmla="*/ 0 w 68"/>
                <a:gd name="T35" fmla="*/ 0 h 233"/>
                <a:gd name="T36" fmla="*/ 0 w 68"/>
                <a:gd name="T37" fmla="*/ 0 h 233"/>
                <a:gd name="T38" fmla="*/ 0 w 68"/>
                <a:gd name="T39" fmla="*/ 0 h 233"/>
                <a:gd name="T40" fmla="*/ 0 w 68"/>
                <a:gd name="T41" fmla="*/ 0 h 2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233"/>
                <a:gd name="T65" fmla="*/ 68 w 68"/>
                <a:gd name="T66" fmla="*/ 233 h 2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233">
                  <a:moveTo>
                    <a:pt x="0" y="0"/>
                  </a:moveTo>
                  <a:lnTo>
                    <a:pt x="4" y="4"/>
                  </a:lnTo>
                  <a:lnTo>
                    <a:pt x="11" y="15"/>
                  </a:lnTo>
                  <a:lnTo>
                    <a:pt x="21" y="33"/>
                  </a:lnTo>
                  <a:lnTo>
                    <a:pt x="33" y="57"/>
                  </a:lnTo>
                  <a:lnTo>
                    <a:pt x="44" y="88"/>
                  </a:lnTo>
                  <a:lnTo>
                    <a:pt x="53" y="126"/>
                  </a:lnTo>
                  <a:lnTo>
                    <a:pt x="58" y="169"/>
                  </a:lnTo>
                  <a:lnTo>
                    <a:pt x="57" y="218"/>
                  </a:lnTo>
                  <a:lnTo>
                    <a:pt x="58" y="224"/>
                  </a:lnTo>
                  <a:lnTo>
                    <a:pt x="61" y="233"/>
                  </a:lnTo>
                  <a:lnTo>
                    <a:pt x="65" y="232"/>
                  </a:lnTo>
                  <a:lnTo>
                    <a:pt x="67" y="210"/>
                  </a:lnTo>
                  <a:lnTo>
                    <a:pt x="68" y="190"/>
                  </a:lnTo>
                  <a:lnTo>
                    <a:pt x="68" y="167"/>
                  </a:lnTo>
                  <a:lnTo>
                    <a:pt x="67" y="143"/>
                  </a:lnTo>
                  <a:lnTo>
                    <a:pt x="64" y="117"/>
                  </a:lnTo>
                  <a:lnTo>
                    <a:pt x="56" y="88"/>
                  </a:lnTo>
                  <a:lnTo>
                    <a:pt x="44" y="59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87" name="Freeform 197"/>
            <p:cNvSpPr>
              <a:spLocks/>
            </p:cNvSpPr>
            <p:nvPr/>
          </p:nvSpPr>
          <p:spPr bwMode="auto">
            <a:xfrm>
              <a:off x="2906" y="2658"/>
              <a:ext cx="107" cy="17"/>
            </a:xfrm>
            <a:custGeom>
              <a:avLst/>
              <a:gdLst>
                <a:gd name="T0" fmla="*/ 0 w 428"/>
                <a:gd name="T1" fmla="*/ 0 h 70"/>
                <a:gd name="T2" fmla="*/ 0 w 428"/>
                <a:gd name="T3" fmla="*/ 0 h 70"/>
                <a:gd name="T4" fmla="*/ 0 w 428"/>
                <a:gd name="T5" fmla="*/ 0 h 70"/>
                <a:gd name="T6" fmla="*/ 0 w 428"/>
                <a:gd name="T7" fmla="*/ 0 h 70"/>
                <a:gd name="T8" fmla="*/ 0 w 428"/>
                <a:gd name="T9" fmla="*/ 0 h 70"/>
                <a:gd name="T10" fmla="*/ 0 w 428"/>
                <a:gd name="T11" fmla="*/ 0 h 70"/>
                <a:gd name="T12" fmla="*/ 0 w 428"/>
                <a:gd name="T13" fmla="*/ 0 h 70"/>
                <a:gd name="T14" fmla="*/ 0 w 428"/>
                <a:gd name="T15" fmla="*/ 0 h 70"/>
                <a:gd name="T16" fmla="*/ 0 w 428"/>
                <a:gd name="T17" fmla="*/ 0 h 70"/>
                <a:gd name="T18" fmla="*/ 0 w 428"/>
                <a:gd name="T19" fmla="*/ 0 h 70"/>
                <a:gd name="T20" fmla="*/ 0 w 428"/>
                <a:gd name="T21" fmla="*/ 0 h 70"/>
                <a:gd name="T22" fmla="*/ 0 w 428"/>
                <a:gd name="T23" fmla="*/ 0 h 70"/>
                <a:gd name="T24" fmla="*/ 0 w 428"/>
                <a:gd name="T25" fmla="*/ 0 h 70"/>
                <a:gd name="T26" fmla="*/ 0 w 428"/>
                <a:gd name="T27" fmla="*/ 0 h 70"/>
                <a:gd name="T28" fmla="*/ 0 w 428"/>
                <a:gd name="T29" fmla="*/ 0 h 70"/>
                <a:gd name="T30" fmla="*/ 0 w 428"/>
                <a:gd name="T31" fmla="*/ 0 h 70"/>
                <a:gd name="T32" fmla="*/ 0 w 428"/>
                <a:gd name="T33" fmla="*/ 0 h 70"/>
                <a:gd name="T34" fmla="*/ 0 w 428"/>
                <a:gd name="T35" fmla="*/ 0 h 70"/>
                <a:gd name="T36" fmla="*/ 0 w 428"/>
                <a:gd name="T37" fmla="*/ 0 h 70"/>
                <a:gd name="T38" fmla="*/ 0 w 428"/>
                <a:gd name="T39" fmla="*/ 0 h 70"/>
                <a:gd name="T40" fmla="*/ 0 w 428"/>
                <a:gd name="T41" fmla="*/ 0 h 70"/>
                <a:gd name="T42" fmla="*/ 0 w 428"/>
                <a:gd name="T43" fmla="*/ 0 h 70"/>
                <a:gd name="T44" fmla="*/ 0 w 428"/>
                <a:gd name="T45" fmla="*/ 0 h 70"/>
                <a:gd name="T46" fmla="*/ 0 w 428"/>
                <a:gd name="T47" fmla="*/ 0 h 70"/>
                <a:gd name="T48" fmla="*/ 0 w 428"/>
                <a:gd name="T49" fmla="*/ 0 h 70"/>
                <a:gd name="T50" fmla="*/ 0 w 428"/>
                <a:gd name="T51" fmla="*/ 0 h 70"/>
                <a:gd name="T52" fmla="*/ 0 w 428"/>
                <a:gd name="T53" fmla="*/ 0 h 70"/>
                <a:gd name="T54" fmla="*/ 0 w 428"/>
                <a:gd name="T55" fmla="*/ 0 h 70"/>
                <a:gd name="T56" fmla="*/ 0 w 428"/>
                <a:gd name="T57" fmla="*/ 0 h 70"/>
                <a:gd name="T58" fmla="*/ 0 w 428"/>
                <a:gd name="T59" fmla="*/ 0 h 70"/>
                <a:gd name="T60" fmla="*/ 0 w 428"/>
                <a:gd name="T61" fmla="*/ 0 h 70"/>
                <a:gd name="T62" fmla="*/ 0 w 428"/>
                <a:gd name="T63" fmla="*/ 0 h 70"/>
                <a:gd name="T64" fmla="*/ 0 w 428"/>
                <a:gd name="T65" fmla="*/ 0 h 70"/>
                <a:gd name="T66" fmla="*/ 0 w 428"/>
                <a:gd name="T67" fmla="*/ 0 h 70"/>
                <a:gd name="T68" fmla="*/ 0 w 428"/>
                <a:gd name="T69" fmla="*/ 0 h 70"/>
                <a:gd name="T70" fmla="*/ 0 w 428"/>
                <a:gd name="T71" fmla="*/ 0 h 70"/>
                <a:gd name="T72" fmla="*/ 0 w 428"/>
                <a:gd name="T73" fmla="*/ 0 h 70"/>
                <a:gd name="T74" fmla="*/ 0 w 428"/>
                <a:gd name="T75" fmla="*/ 0 h 70"/>
                <a:gd name="T76" fmla="*/ 0 w 428"/>
                <a:gd name="T77" fmla="*/ 0 h 70"/>
                <a:gd name="T78" fmla="*/ 0 w 428"/>
                <a:gd name="T79" fmla="*/ 0 h 70"/>
                <a:gd name="T80" fmla="*/ 0 w 428"/>
                <a:gd name="T81" fmla="*/ 0 h 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8"/>
                <a:gd name="T124" fmla="*/ 0 h 70"/>
                <a:gd name="T125" fmla="*/ 428 w 428"/>
                <a:gd name="T126" fmla="*/ 70 h 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8" h="70">
                  <a:moveTo>
                    <a:pt x="0" y="42"/>
                  </a:moveTo>
                  <a:lnTo>
                    <a:pt x="3" y="43"/>
                  </a:lnTo>
                  <a:lnTo>
                    <a:pt x="12" y="45"/>
                  </a:lnTo>
                  <a:lnTo>
                    <a:pt x="26" y="49"/>
                  </a:lnTo>
                  <a:lnTo>
                    <a:pt x="46" y="52"/>
                  </a:lnTo>
                  <a:lnTo>
                    <a:pt x="69" y="57"/>
                  </a:lnTo>
                  <a:lnTo>
                    <a:pt x="96" y="61"/>
                  </a:lnTo>
                  <a:lnTo>
                    <a:pt x="125" y="65"/>
                  </a:lnTo>
                  <a:lnTo>
                    <a:pt x="157" y="67"/>
                  </a:lnTo>
                  <a:lnTo>
                    <a:pt x="192" y="70"/>
                  </a:lnTo>
                  <a:lnTo>
                    <a:pt x="226" y="68"/>
                  </a:lnTo>
                  <a:lnTo>
                    <a:pt x="262" y="66"/>
                  </a:lnTo>
                  <a:lnTo>
                    <a:pt x="298" y="60"/>
                  </a:lnTo>
                  <a:lnTo>
                    <a:pt x="332" y="52"/>
                  </a:lnTo>
                  <a:lnTo>
                    <a:pt x="366" y="41"/>
                  </a:lnTo>
                  <a:lnTo>
                    <a:pt x="397" y="26"/>
                  </a:lnTo>
                  <a:lnTo>
                    <a:pt x="426" y="6"/>
                  </a:lnTo>
                  <a:lnTo>
                    <a:pt x="426" y="5"/>
                  </a:lnTo>
                  <a:lnTo>
                    <a:pt x="427" y="4"/>
                  </a:lnTo>
                  <a:lnTo>
                    <a:pt x="428" y="2"/>
                  </a:lnTo>
                  <a:lnTo>
                    <a:pt x="428" y="0"/>
                  </a:lnTo>
                  <a:lnTo>
                    <a:pt x="426" y="0"/>
                  </a:lnTo>
                  <a:lnTo>
                    <a:pt x="421" y="2"/>
                  </a:lnTo>
                  <a:lnTo>
                    <a:pt x="414" y="6"/>
                  </a:lnTo>
                  <a:lnTo>
                    <a:pt x="403" y="13"/>
                  </a:lnTo>
                  <a:lnTo>
                    <a:pt x="394" y="18"/>
                  </a:lnTo>
                  <a:lnTo>
                    <a:pt x="385" y="22"/>
                  </a:lnTo>
                  <a:lnTo>
                    <a:pt x="373" y="27"/>
                  </a:lnTo>
                  <a:lnTo>
                    <a:pt x="359" y="33"/>
                  </a:lnTo>
                  <a:lnTo>
                    <a:pt x="343" y="37"/>
                  </a:lnTo>
                  <a:lnTo>
                    <a:pt x="324" y="41"/>
                  </a:lnTo>
                  <a:lnTo>
                    <a:pt x="304" y="45"/>
                  </a:lnTo>
                  <a:lnTo>
                    <a:pt x="281" y="48"/>
                  </a:lnTo>
                  <a:lnTo>
                    <a:pt x="254" y="51"/>
                  </a:lnTo>
                  <a:lnTo>
                    <a:pt x="226" y="52"/>
                  </a:lnTo>
                  <a:lnTo>
                    <a:pt x="195" y="53"/>
                  </a:lnTo>
                  <a:lnTo>
                    <a:pt x="162" y="53"/>
                  </a:lnTo>
                  <a:lnTo>
                    <a:pt x="125" y="53"/>
                  </a:lnTo>
                  <a:lnTo>
                    <a:pt x="86" y="51"/>
                  </a:lnTo>
                  <a:lnTo>
                    <a:pt x="44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88" name="Freeform 198"/>
            <p:cNvSpPr>
              <a:spLocks/>
            </p:cNvSpPr>
            <p:nvPr/>
          </p:nvSpPr>
          <p:spPr bwMode="auto">
            <a:xfrm>
              <a:off x="2882" y="2657"/>
              <a:ext cx="151" cy="31"/>
            </a:xfrm>
            <a:custGeom>
              <a:avLst/>
              <a:gdLst>
                <a:gd name="T0" fmla="*/ 0 w 604"/>
                <a:gd name="T1" fmla="*/ 0 h 123"/>
                <a:gd name="T2" fmla="*/ 0 w 604"/>
                <a:gd name="T3" fmla="*/ 0 h 123"/>
                <a:gd name="T4" fmla="*/ 0 w 604"/>
                <a:gd name="T5" fmla="*/ 0 h 123"/>
                <a:gd name="T6" fmla="*/ 0 w 604"/>
                <a:gd name="T7" fmla="*/ 0 h 123"/>
                <a:gd name="T8" fmla="*/ 0 w 604"/>
                <a:gd name="T9" fmla="*/ 0 h 123"/>
                <a:gd name="T10" fmla="*/ 0 w 604"/>
                <a:gd name="T11" fmla="*/ 0 h 123"/>
                <a:gd name="T12" fmla="*/ 0 w 604"/>
                <a:gd name="T13" fmla="*/ 0 h 123"/>
                <a:gd name="T14" fmla="*/ 0 w 604"/>
                <a:gd name="T15" fmla="*/ 0 h 123"/>
                <a:gd name="T16" fmla="*/ 0 w 604"/>
                <a:gd name="T17" fmla="*/ 0 h 123"/>
                <a:gd name="T18" fmla="*/ 0 w 604"/>
                <a:gd name="T19" fmla="*/ 0 h 123"/>
                <a:gd name="T20" fmla="*/ 0 w 604"/>
                <a:gd name="T21" fmla="*/ 0 h 123"/>
                <a:gd name="T22" fmla="*/ 0 w 604"/>
                <a:gd name="T23" fmla="*/ 0 h 123"/>
                <a:gd name="T24" fmla="*/ 0 w 604"/>
                <a:gd name="T25" fmla="*/ 0 h 123"/>
                <a:gd name="T26" fmla="*/ 0 w 604"/>
                <a:gd name="T27" fmla="*/ 0 h 123"/>
                <a:gd name="T28" fmla="*/ 0 w 604"/>
                <a:gd name="T29" fmla="*/ 0 h 123"/>
                <a:gd name="T30" fmla="*/ 0 w 604"/>
                <a:gd name="T31" fmla="*/ 0 h 123"/>
                <a:gd name="T32" fmla="*/ 0 w 604"/>
                <a:gd name="T33" fmla="*/ 0 h 123"/>
                <a:gd name="T34" fmla="*/ 0 w 604"/>
                <a:gd name="T35" fmla="*/ 0 h 123"/>
                <a:gd name="T36" fmla="*/ 0 w 604"/>
                <a:gd name="T37" fmla="*/ 0 h 123"/>
                <a:gd name="T38" fmla="*/ 0 w 604"/>
                <a:gd name="T39" fmla="*/ 0 h 123"/>
                <a:gd name="T40" fmla="*/ 0 w 604"/>
                <a:gd name="T41" fmla="*/ 0 h 123"/>
                <a:gd name="T42" fmla="*/ 0 w 604"/>
                <a:gd name="T43" fmla="*/ 0 h 123"/>
                <a:gd name="T44" fmla="*/ 0 w 604"/>
                <a:gd name="T45" fmla="*/ 0 h 123"/>
                <a:gd name="T46" fmla="*/ 0 w 604"/>
                <a:gd name="T47" fmla="*/ 0 h 123"/>
                <a:gd name="T48" fmla="*/ 0 w 604"/>
                <a:gd name="T49" fmla="*/ 0 h 123"/>
                <a:gd name="T50" fmla="*/ 0 w 604"/>
                <a:gd name="T51" fmla="*/ 0 h 123"/>
                <a:gd name="T52" fmla="*/ 0 w 604"/>
                <a:gd name="T53" fmla="*/ 0 h 123"/>
                <a:gd name="T54" fmla="*/ 0 w 604"/>
                <a:gd name="T55" fmla="*/ 0 h 123"/>
                <a:gd name="T56" fmla="*/ 0 w 604"/>
                <a:gd name="T57" fmla="*/ 0 h 123"/>
                <a:gd name="T58" fmla="*/ 0 w 604"/>
                <a:gd name="T59" fmla="*/ 0 h 123"/>
                <a:gd name="T60" fmla="*/ 0 w 604"/>
                <a:gd name="T61" fmla="*/ 0 h 123"/>
                <a:gd name="T62" fmla="*/ 0 w 604"/>
                <a:gd name="T63" fmla="*/ 0 h 123"/>
                <a:gd name="T64" fmla="*/ 0 w 604"/>
                <a:gd name="T65" fmla="*/ 0 h 123"/>
                <a:gd name="T66" fmla="*/ 0 w 604"/>
                <a:gd name="T67" fmla="*/ 0 h 123"/>
                <a:gd name="T68" fmla="*/ 0 w 604"/>
                <a:gd name="T69" fmla="*/ 0 h 123"/>
                <a:gd name="T70" fmla="*/ 0 w 604"/>
                <a:gd name="T71" fmla="*/ 0 h 123"/>
                <a:gd name="T72" fmla="*/ 0 w 604"/>
                <a:gd name="T73" fmla="*/ 0 h 123"/>
                <a:gd name="T74" fmla="*/ 0 w 604"/>
                <a:gd name="T75" fmla="*/ 0 h 123"/>
                <a:gd name="T76" fmla="*/ 0 w 604"/>
                <a:gd name="T77" fmla="*/ 0 h 123"/>
                <a:gd name="T78" fmla="*/ 0 w 604"/>
                <a:gd name="T79" fmla="*/ 0 h 123"/>
                <a:gd name="T80" fmla="*/ 0 w 604"/>
                <a:gd name="T81" fmla="*/ 0 h 123"/>
                <a:gd name="T82" fmla="*/ 0 w 604"/>
                <a:gd name="T83" fmla="*/ 0 h 123"/>
                <a:gd name="T84" fmla="*/ 0 w 604"/>
                <a:gd name="T85" fmla="*/ 0 h 123"/>
                <a:gd name="T86" fmla="*/ 0 w 604"/>
                <a:gd name="T87" fmla="*/ 0 h 123"/>
                <a:gd name="T88" fmla="*/ 0 w 604"/>
                <a:gd name="T89" fmla="*/ 0 h 123"/>
                <a:gd name="T90" fmla="*/ 0 w 604"/>
                <a:gd name="T91" fmla="*/ 0 h 123"/>
                <a:gd name="T92" fmla="*/ 0 w 604"/>
                <a:gd name="T93" fmla="*/ 0 h 123"/>
                <a:gd name="T94" fmla="*/ 0 w 604"/>
                <a:gd name="T95" fmla="*/ 0 h 123"/>
                <a:gd name="T96" fmla="*/ 0 w 604"/>
                <a:gd name="T97" fmla="*/ 0 h 123"/>
                <a:gd name="T98" fmla="*/ 0 w 604"/>
                <a:gd name="T99" fmla="*/ 0 h 123"/>
                <a:gd name="T100" fmla="*/ 0 w 604"/>
                <a:gd name="T101" fmla="*/ 0 h 123"/>
                <a:gd name="T102" fmla="*/ 0 w 604"/>
                <a:gd name="T103" fmla="*/ 0 h 123"/>
                <a:gd name="T104" fmla="*/ 0 w 604"/>
                <a:gd name="T105" fmla="*/ 0 h 1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4"/>
                <a:gd name="T160" fmla="*/ 0 h 123"/>
                <a:gd name="T161" fmla="*/ 604 w 604"/>
                <a:gd name="T162" fmla="*/ 123 h 1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4" h="123">
                  <a:moveTo>
                    <a:pt x="0" y="50"/>
                  </a:moveTo>
                  <a:lnTo>
                    <a:pt x="3" y="51"/>
                  </a:lnTo>
                  <a:lnTo>
                    <a:pt x="14" y="53"/>
                  </a:lnTo>
                  <a:lnTo>
                    <a:pt x="31" y="58"/>
                  </a:lnTo>
                  <a:lnTo>
                    <a:pt x="53" y="63"/>
                  </a:lnTo>
                  <a:lnTo>
                    <a:pt x="81" y="70"/>
                  </a:lnTo>
                  <a:lnTo>
                    <a:pt x="111" y="78"/>
                  </a:lnTo>
                  <a:lnTo>
                    <a:pt x="145" y="87"/>
                  </a:lnTo>
                  <a:lnTo>
                    <a:pt x="182" y="93"/>
                  </a:lnTo>
                  <a:lnTo>
                    <a:pt x="221" y="102"/>
                  </a:lnTo>
                  <a:lnTo>
                    <a:pt x="261" y="108"/>
                  </a:lnTo>
                  <a:lnTo>
                    <a:pt x="302" y="114"/>
                  </a:lnTo>
                  <a:lnTo>
                    <a:pt x="342" y="119"/>
                  </a:lnTo>
                  <a:lnTo>
                    <a:pt x="382" y="122"/>
                  </a:lnTo>
                  <a:lnTo>
                    <a:pt x="420" y="123"/>
                  </a:lnTo>
                  <a:lnTo>
                    <a:pt x="456" y="122"/>
                  </a:lnTo>
                  <a:lnTo>
                    <a:pt x="488" y="119"/>
                  </a:lnTo>
                  <a:lnTo>
                    <a:pt x="541" y="108"/>
                  </a:lnTo>
                  <a:lnTo>
                    <a:pt x="578" y="95"/>
                  </a:lnTo>
                  <a:lnTo>
                    <a:pt x="599" y="81"/>
                  </a:lnTo>
                  <a:lnTo>
                    <a:pt x="604" y="65"/>
                  </a:lnTo>
                  <a:lnTo>
                    <a:pt x="595" y="49"/>
                  </a:lnTo>
                  <a:lnTo>
                    <a:pt x="573" y="31"/>
                  </a:lnTo>
                  <a:lnTo>
                    <a:pt x="537" y="15"/>
                  </a:lnTo>
                  <a:lnTo>
                    <a:pt x="488" y="0"/>
                  </a:lnTo>
                  <a:lnTo>
                    <a:pt x="486" y="1"/>
                  </a:lnTo>
                  <a:lnTo>
                    <a:pt x="482" y="5"/>
                  </a:lnTo>
                  <a:lnTo>
                    <a:pt x="482" y="8"/>
                  </a:lnTo>
                  <a:lnTo>
                    <a:pt x="490" y="10"/>
                  </a:lnTo>
                  <a:lnTo>
                    <a:pt x="500" y="12"/>
                  </a:lnTo>
                  <a:lnTo>
                    <a:pt x="515" y="15"/>
                  </a:lnTo>
                  <a:lnTo>
                    <a:pt x="531" y="21"/>
                  </a:lnTo>
                  <a:lnTo>
                    <a:pt x="549" y="28"/>
                  </a:lnTo>
                  <a:lnTo>
                    <a:pt x="565" y="36"/>
                  </a:lnTo>
                  <a:lnTo>
                    <a:pt x="578" y="46"/>
                  </a:lnTo>
                  <a:lnTo>
                    <a:pt x="586" y="59"/>
                  </a:lnTo>
                  <a:lnTo>
                    <a:pt x="587" y="73"/>
                  </a:lnTo>
                  <a:lnTo>
                    <a:pt x="585" y="80"/>
                  </a:lnTo>
                  <a:lnTo>
                    <a:pt x="578" y="87"/>
                  </a:lnTo>
                  <a:lnTo>
                    <a:pt x="569" y="92"/>
                  </a:lnTo>
                  <a:lnTo>
                    <a:pt x="555" y="97"/>
                  </a:lnTo>
                  <a:lnTo>
                    <a:pt x="538" y="102"/>
                  </a:lnTo>
                  <a:lnTo>
                    <a:pt x="516" y="105"/>
                  </a:lnTo>
                  <a:lnTo>
                    <a:pt x="489" y="107"/>
                  </a:lnTo>
                  <a:lnTo>
                    <a:pt x="458" y="108"/>
                  </a:lnTo>
                  <a:lnTo>
                    <a:pt x="421" y="107"/>
                  </a:lnTo>
                  <a:lnTo>
                    <a:pt x="379" y="105"/>
                  </a:lnTo>
                  <a:lnTo>
                    <a:pt x="332" y="102"/>
                  </a:lnTo>
                  <a:lnTo>
                    <a:pt x="279" y="96"/>
                  </a:lnTo>
                  <a:lnTo>
                    <a:pt x="219" y="88"/>
                  </a:lnTo>
                  <a:lnTo>
                    <a:pt x="152" y="77"/>
                  </a:lnTo>
                  <a:lnTo>
                    <a:pt x="79" y="6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89" name="Freeform 199"/>
            <p:cNvSpPr>
              <a:spLocks/>
            </p:cNvSpPr>
            <p:nvPr/>
          </p:nvSpPr>
          <p:spPr bwMode="auto">
            <a:xfrm>
              <a:off x="2877" y="2676"/>
              <a:ext cx="28" cy="48"/>
            </a:xfrm>
            <a:custGeom>
              <a:avLst/>
              <a:gdLst>
                <a:gd name="T0" fmla="*/ 0 w 112"/>
                <a:gd name="T1" fmla="*/ 0 h 191"/>
                <a:gd name="T2" fmla="*/ 0 w 112"/>
                <a:gd name="T3" fmla="*/ 0 h 191"/>
                <a:gd name="T4" fmla="*/ 0 w 112"/>
                <a:gd name="T5" fmla="*/ 0 h 191"/>
                <a:gd name="T6" fmla="*/ 0 w 112"/>
                <a:gd name="T7" fmla="*/ 0 h 191"/>
                <a:gd name="T8" fmla="*/ 0 w 112"/>
                <a:gd name="T9" fmla="*/ 0 h 191"/>
                <a:gd name="T10" fmla="*/ 0 w 112"/>
                <a:gd name="T11" fmla="*/ 0 h 191"/>
                <a:gd name="T12" fmla="*/ 0 w 112"/>
                <a:gd name="T13" fmla="*/ 0 h 191"/>
                <a:gd name="T14" fmla="*/ 0 w 112"/>
                <a:gd name="T15" fmla="*/ 0 h 191"/>
                <a:gd name="T16" fmla="*/ 0 w 112"/>
                <a:gd name="T17" fmla="*/ 0 h 191"/>
                <a:gd name="T18" fmla="*/ 0 w 112"/>
                <a:gd name="T19" fmla="*/ 0 h 191"/>
                <a:gd name="T20" fmla="*/ 0 w 112"/>
                <a:gd name="T21" fmla="*/ 0 h 191"/>
                <a:gd name="T22" fmla="*/ 0 w 112"/>
                <a:gd name="T23" fmla="*/ 0 h 191"/>
                <a:gd name="T24" fmla="*/ 0 w 112"/>
                <a:gd name="T25" fmla="*/ 0 h 191"/>
                <a:gd name="T26" fmla="*/ 0 w 112"/>
                <a:gd name="T27" fmla="*/ 0 h 191"/>
                <a:gd name="T28" fmla="*/ 0 w 112"/>
                <a:gd name="T29" fmla="*/ 0 h 191"/>
                <a:gd name="T30" fmla="*/ 0 w 112"/>
                <a:gd name="T31" fmla="*/ 0 h 191"/>
                <a:gd name="T32" fmla="*/ 0 w 112"/>
                <a:gd name="T33" fmla="*/ 0 h 191"/>
                <a:gd name="T34" fmla="*/ 0 w 112"/>
                <a:gd name="T35" fmla="*/ 0 h 191"/>
                <a:gd name="T36" fmla="*/ 0 w 112"/>
                <a:gd name="T37" fmla="*/ 0 h 191"/>
                <a:gd name="T38" fmla="*/ 0 w 112"/>
                <a:gd name="T39" fmla="*/ 0 h 191"/>
                <a:gd name="T40" fmla="*/ 0 w 112"/>
                <a:gd name="T41" fmla="*/ 0 h 191"/>
                <a:gd name="T42" fmla="*/ 0 w 112"/>
                <a:gd name="T43" fmla="*/ 0 h 191"/>
                <a:gd name="T44" fmla="*/ 0 w 112"/>
                <a:gd name="T45" fmla="*/ 0 h 191"/>
                <a:gd name="T46" fmla="*/ 0 w 112"/>
                <a:gd name="T47" fmla="*/ 0 h 191"/>
                <a:gd name="T48" fmla="*/ 0 w 112"/>
                <a:gd name="T49" fmla="*/ 0 h 191"/>
                <a:gd name="T50" fmla="*/ 0 w 112"/>
                <a:gd name="T51" fmla="*/ 0 h 191"/>
                <a:gd name="T52" fmla="*/ 0 w 112"/>
                <a:gd name="T53" fmla="*/ 0 h 191"/>
                <a:gd name="T54" fmla="*/ 0 w 112"/>
                <a:gd name="T55" fmla="*/ 0 h 191"/>
                <a:gd name="T56" fmla="*/ 0 w 112"/>
                <a:gd name="T57" fmla="*/ 0 h 191"/>
                <a:gd name="T58" fmla="*/ 0 w 112"/>
                <a:gd name="T59" fmla="*/ 0 h 191"/>
                <a:gd name="T60" fmla="*/ 0 w 112"/>
                <a:gd name="T61" fmla="*/ 0 h 191"/>
                <a:gd name="T62" fmla="*/ 0 w 112"/>
                <a:gd name="T63" fmla="*/ 0 h 191"/>
                <a:gd name="T64" fmla="*/ 0 w 112"/>
                <a:gd name="T65" fmla="*/ 0 h 191"/>
                <a:gd name="T66" fmla="*/ 0 w 112"/>
                <a:gd name="T67" fmla="*/ 0 h 191"/>
                <a:gd name="T68" fmla="*/ 0 w 112"/>
                <a:gd name="T69" fmla="*/ 0 h 191"/>
                <a:gd name="T70" fmla="*/ 0 w 112"/>
                <a:gd name="T71" fmla="*/ 0 h 191"/>
                <a:gd name="T72" fmla="*/ 0 w 112"/>
                <a:gd name="T73" fmla="*/ 0 h 191"/>
                <a:gd name="T74" fmla="*/ 0 w 112"/>
                <a:gd name="T75" fmla="*/ 0 h 191"/>
                <a:gd name="T76" fmla="*/ 0 w 112"/>
                <a:gd name="T77" fmla="*/ 0 h 191"/>
                <a:gd name="T78" fmla="*/ 0 w 112"/>
                <a:gd name="T79" fmla="*/ 0 h 191"/>
                <a:gd name="T80" fmla="*/ 0 w 112"/>
                <a:gd name="T81" fmla="*/ 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"/>
                <a:gd name="T124" fmla="*/ 0 h 191"/>
                <a:gd name="T125" fmla="*/ 112 w 112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" h="191">
                  <a:moveTo>
                    <a:pt x="102" y="84"/>
                  </a:moveTo>
                  <a:lnTo>
                    <a:pt x="100" y="81"/>
                  </a:lnTo>
                  <a:lnTo>
                    <a:pt x="99" y="73"/>
                  </a:lnTo>
                  <a:lnTo>
                    <a:pt x="95" y="62"/>
                  </a:lnTo>
                  <a:lnTo>
                    <a:pt x="89" y="49"/>
                  </a:lnTo>
                  <a:lnTo>
                    <a:pt x="82" y="37"/>
                  </a:lnTo>
                  <a:lnTo>
                    <a:pt x="72" y="26"/>
                  </a:lnTo>
                  <a:lnTo>
                    <a:pt x="60" y="19"/>
                  </a:lnTo>
                  <a:lnTo>
                    <a:pt x="45" y="17"/>
                  </a:lnTo>
                  <a:lnTo>
                    <a:pt x="31" y="22"/>
                  </a:lnTo>
                  <a:lnTo>
                    <a:pt x="22" y="31"/>
                  </a:lnTo>
                  <a:lnTo>
                    <a:pt x="16" y="44"/>
                  </a:lnTo>
                  <a:lnTo>
                    <a:pt x="16" y="60"/>
                  </a:lnTo>
                  <a:lnTo>
                    <a:pt x="20" y="79"/>
                  </a:lnTo>
                  <a:lnTo>
                    <a:pt x="27" y="97"/>
                  </a:lnTo>
                  <a:lnTo>
                    <a:pt x="38" y="117"/>
                  </a:lnTo>
                  <a:lnTo>
                    <a:pt x="54" y="136"/>
                  </a:lnTo>
                  <a:lnTo>
                    <a:pt x="71" y="153"/>
                  </a:lnTo>
                  <a:lnTo>
                    <a:pt x="86" y="166"/>
                  </a:lnTo>
                  <a:lnTo>
                    <a:pt x="97" y="176"/>
                  </a:lnTo>
                  <a:lnTo>
                    <a:pt x="106" y="183"/>
                  </a:lnTo>
                  <a:lnTo>
                    <a:pt x="111" y="189"/>
                  </a:lnTo>
                  <a:lnTo>
                    <a:pt x="112" y="191"/>
                  </a:lnTo>
                  <a:lnTo>
                    <a:pt x="107" y="191"/>
                  </a:lnTo>
                  <a:lnTo>
                    <a:pt x="98" y="190"/>
                  </a:lnTo>
                  <a:lnTo>
                    <a:pt x="84" y="187"/>
                  </a:lnTo>
                  <a:lnTo>
                    <a:pt x="71" y="179"/>
                  </a:lnTo>
                  <a:lnTo>
                    <a:pt x="56" y="167"/>
                  </a:lnTo>
                  <a:lnTo>
                    <a:pt x="41" y="152"/>
                  </a:lnTo>
                  <a:lnTo>
                    <a:pt x="27" y="134"/>
                  </a:lnTo>
                  <a:lnTo>
                    <a:pt x="15" y="112"/>
                  </a:lnTo>
                  <a:lnTo>
                    <a:pt x="6" y="88"/>
                  </a:lnTo>
                  <a:lnTo>
                    <a:pt x="0" y="61"/>
                  </a:lnTo>
                  <a:lnTo>
                    <a:pt x="1" y="36"/>
                  </a:lnTo>
                  <a:lnTo>
                    <a:pt x="10" y="16"/>
                  </a:lnTo>
                  <a:lnTo>
                    <a:pt x="23" y="5"/>
                  </a:lnTo>
                  <a:lnTo>
                    <a:pt x="41" y="0"/>
                  </a:lnTo>
                  <a:lnTo>
                    <a:pt x="59" y="6"/>
                  </a:lnTo>
                  <a:lnTo>
                    <a:pt x="77" y="21"/>
                  </a:lnTo>
                  <a:lnTo>
                    <a:pt x="92" y="46"/>
                  </a:lnTo>
                  <a:lnTo>
                    <a:pt x="102" y="8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90" name="Freeform 200"/>
            <p:cNvSpPr>
              <a:spLocks/>
            </p:cNvSpPr>
            <p:nvPr/>
          </p:nvSpPr>
          <p:spPr bwMode="auto">
            <a:xfrm>
              <a:off x="2904" y="2672"/>
              <a:ext cx="14" cy="36"/>
            </a:xfrm>
            <a:custGeom>
              <a:avLst/>
              <a:gdLst>
                <a:gd name="T0" fmla="*/ 0 w 59"/>
                <a:gd name="T1" fmla="*/ 0 h 144"/>
                <a:gd name="T2" fmla="*/ 0 w 59"/>
                <a:gd name="T3" fmla="*/ 0 h 144"/>
                <a:gd name="T4" fmla="*/ 0 w 59"/>
                <a:gd name="T5" fmla="*/ 0 h 144"/>
                <a:gd name="T6" fmla="*/ 0 w 59"/>
                <a:gd name="T7" fmla="*/ 0 h 144"/>
                <a:gd name="T8" fmla="*/ 0 w 59"/>
                <a:gd name="T9" fmla="*/ 0 h 144"/>
                <a:gd name="T10" fmla="*/ 0 w 59"/>
                <a:gd name="T11" fmla="*/ 0 h 144"/>
                <a:gd name="T12" fmla="*/ 0 w 59"/>
                <a:gd name="T13" fmla="*/ 0 h 144"/>
                <a:gd name="T14" fmla="*/ 0 w 59"/>
                <a:gd name="T15" fmla="*/ 0 h 144"/>
                <a:gd name="T16" fmla="*/ 0 w 59"/>
                <a:gd name="T17" fmla="*/ 0 h 144"/>
                <a:gd name="T18" fmla="*/ 0 w 59"/>
                <a:gd name="T19" fmla="*/ 0 h 144"/>
                <a:gd name="T20" fmla="*/ 0 w 59"/>
                <a:gd name="T21" fmla="*/ 0 h 144"/>
                <a:gd name="T22" fmla="*/ 0 w 59"/>
                <a:gd name="T23" fmla="*/ 0 h 144"/>
                <a:gd name="T24" fmla="*/ 0 w 59"/>
                <a:gd name="T25" fmla="*/ 0 h 144"/>
                <a:gd name="T26" fmla="*/ 0 w 59"/>
                <a:gd name="T27" fmla="*/ 0 h 144"/>
                <a:gd name="T28" fmla="*/ 0 w 59"/>
                <a:gd name="T29" fmla="*/ 0 h 144"/>
                <a:gd name="T30" fmla="*/ 0 w 59"/>
                <a:gd name="T31" fmla="*/ 0 h 144"/>
                <a:gd name="T32" fmla="*/ 0 w 59"/>
                <a:gd name="T33" fmla="*/ 0 h 144"/>
                <a:gd name="T34" fmla="*/ 0 w 59"/>
                <a:gd name="T35" fmla="*/ 0 h 144"/>
                <a:gd name="T36" fmla="*/ 0 w 59"/>
                <a:gd name="T37" fmla="*/ 0 h 144"/>
                <a:gd name="T38" fmla="*/ 0 w 59"/>
                <a:gd name="T39" fmla="*/ 0 h 144"/>
                <a:gd name="T40" fmla="*/ 0 w 59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44"/>
                <a:gd name="T65" fmla="*/ 59 w 59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44">
                  <a:moveTo>
                    <a:pt x="19" y="0"/>
                  </a:moveTo>
                  <a:lnTo>
                    <a:pt x="18" y="3"/>
                  </a:lnTo>
                  <a:lnTo>
                    <a:pt x="15" y="11"/>
                  </a:lnTo>
                  <a:lnTo>
                    <a:pt x="14" y="25"/>
                  </a:lnTo>
                  <a:lnTo>
                    <a:pt x="13" y="41"/>
                  </a:lnTo>
                  <a:lnTo>
                    <a:pt x="14" y="61"/>
                  </a:lnTo>
                  <a:lnTo>
                    <a:pt x="19" y="80"/>
                  </a:lnTo>
                  <a:lnTo>
                    <a:pt x="27" y="101"/>
                  </a:lnTo>
                  <a:lnTo>
                    <a:pt x="42" y="121"/>
                  </a:lnTo>
                  <a:lnTo>
                    <a:pt x="54" y="135"/>
                  </a:lnTo>
                  <a:lnTo>
                    <a:pt x="59" y="143"/>
                  </a:lnTo>
                  <a:lnTo>
                    <a:pt x="58" y="144"/>
                  </a:lnTo>
                  <a:lnTo>
                    <a:pt x="52" y="140"/>
                  </a:lnTo>
                  <a:lnTo>
                    <a:pt x="43" y="135"/>
                  </a:lnTo>
                  <a:lnTo>
                    <a:pt x="32" y="126"/>
                  </a:lnTo>
                  <a:lnTo>
                    <a:pt x="23" y="118"/>
                  </a:lnTo>
                  <a:lnTo>
                    <a:pt x="15" y="110"/>
                  </a:lnTo>
                  <a:lnTo>
                    <a:pt x="5" y="92"/>
                  </a:lnTo>
                  <a:lnTo>
                    <a:pt x="0" y="65"/>
                  </a:lnTo>
                  <a:lnTo>
                    <a:pt x="4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91" name="Freeform 201"/>
            <p:cNvSpPr>
              <a:spLocks/>
            </p:cNvSpPr>
            <p:nvPr/>
          </p:nvSpPr>
          <p:spPr bwMode="auto">
            <a:xfrm>
              <a:off x="2913" y="2729"/>
              <a:ext cx="78" cy="57"/>
            </a:xfrm>
            <a:custGeom>
              <a:avLst/>
              <a:gdLst>
                <a:gd name="T0" fmla="*/ 0 w 311"/>
                <a:gd name="T1" fmla="*/ 0 h 230"/>
                <a:gd name="T2" fmla="*/ 0 w 311"/>
                <a:gd name="T3" fmla="*/ 0 h 230"/>
                <a:gd name="T4" fmla="*/ 0 w 311"/>
                <a:gd name="T5" fmla="*/ 0 h 230"/>
                <a:gd name="T6" fmla="*/ 0 w 311"/>
                <a:gd name="T7" fmla="*/ 0 h 230"/>
                <a:gd name="T8" fmla="*/ 0 w 311"/>
                <a:gd name="T9" fmla="*/ 0 h 230"/>
                <a:gd name="T10" fmla="*/ 0 w 311"/>
                <a:gd name="T11" fmla="*/ 0 h 230"/>
                <a:gd name="T12" fmla="*/ 0 w 311"/>
                <a:gd name="T13" fmla="*/ 0 h 230"/>
                <a:gd name="T14" fmla="*/ 0 w 311"/>
                <a:gd name="T15" fmla="*/ 0 h 230"/>
                <a:gd name="T16" fmla="*/ 0 w 311"/>
                <a:gd name="T17" fmla="*/ 0 h 230"/>
                <a:gd name="T18" fmla="*/ 0 w 311"/>
                <a:gd name="T19" fmla="*/ 0 h 230"/>
                <a:gd name="T20" fmla="*/ 0 w 311"/>
                <a:gd name="T21" fmla="*/ 0 h 230"/>
                <a:gd name="T22" fmla="*/ 0 w 311"/>
                <a:gd name="T23" fmla="*/ 0 h 230"/>
                <a:gd name="T24" fmla="*/ 0 w 311"/>
                <a:gd name="T25" fmla="*/ 0 h 230"/>
                <a:gd name="T26" fmla="*/ 0 w 311"/>
                <a:gd name="T27" fmla="*/ 0 h 230"/>
                <a:gd name="T28" fmla="*/ 0 w 311"/>
                <a:gd name="T29" fmla="*/ 0 h 230"/>
                <a:gd name="T30" fmla="*/ 0 w 311"/>
                <a:gd name="T31" fmla="*/ 0 h 230"/>
                <a:gd name="T32" fmla="*/ 0 w 311"/>
                <a:gd name="T33" fmla="*/ 0 h 230"/>
                <a:gd name="T34" fmla="*/ 0 w 311"/>
                <a:gd name="T35" fmla="*/ 0 h 230"/>
                <a:gd name="T36" fmla="*/ 0 w 311"/>
                <a:gd name="T37" fmla="*/ 0 h 230"/>
                <a:gd name="T38" fmla="*/ 0 w 311"/>
                <a:gd name="T39" fmla="*/ 0 h 230"/>
                <a:gd name="T40" fmla="*/ 0 w 311"/>
                <a:gd name="T41" fmla="*/ 0 h 230"/>
                <a:gd name="T42" fmla="*/ 0 w 311"/>
                <a:gd name="T43" fmla="*/ 0 h 230"/>
                <a:gd name="T44" fmla="*/ 0 w 311"/>
                <a:gd name="T45" fmla="*/ 0 h 230"/>
                <a:gd name="T46" fmla="*/ 0 w 311"/>
                <a:gd name="T47" fmla="*/ 0 h 230"/>
                <a:gd name="T48" fmla="*/ 0 w 311"/>
                <a:gd name="T49" fmla="*/ 0 h 230"/>
                <a:gd name="T50" fmla="*/ 0 w 311"/>
                <a:gd name="T51" fmla="*/ 0 h 230"/>
                <a:gd name="T52" fmla="*/ 0 w 311"/>
                <a:gd name="T53" fmla="*/ 0 h 230"/>
                <a:gd name="T54" fmla="*/ 0 w 311"/>
                <a:gd name="T55" fmla="*/ 0 h 230"/>
                <a:gd name="T56" fmla="*/ 0 w 311"/>
                <a:gd name="T57" fmla="*/ 0 h 230"/>
                <a:gd name="T58" fmla="*/ 0 w 311"/>
                <a:gd name="T59" fmla="*/ 0 h 230"/>
                <a:gd name="T60" fmla="*/ 0 w 311"/>
                <a:gd name="T61" fmla="*/ 0 h 230"/>
                <a:gd name="T62" fmla="*/ 0 w 311"/>
                <a:gd name="T63" fmla="*/ 0 h 230"/>
                <a:gd name="T64" fmla="*/ 0 w 311"/>
                <a:gd name="T65" fmla="*/ 0 h 230"/>
                <a:gd name="T66" fmla="*/ 0 w 311"/>
                <a:gd name="T67" fmla="*/ 0 h 230"/>
                <a:gd name="T68" fmla="*/ 0 w 311"/>
                <a:gd name="T69" fmla="*/ 0 h 230"/>
                <a:gd name="T70" fmla="*/ 0 w 311"/>
                <a:gd name="T71" fmla="*/ 0 h 230"/>
                <a:gd name="T72" fmla="*/ 0 w 311"/>
                <a:gd name="T73" fmla="*/ 0 h 230"/>
                <a:gd name="T74" fmla="*/ 0 w 311"/>
                <a:gd name="T75" fmla="*/ 0 h 230"/>
                <a:gd name="T76" fmla="*/ 0 w 311"/>
                <a:gd name="T77" fmla="*/ 0 h 230"/>
                <a:gd name="T78" fmla="*/ 0 w 311"/>
                <a:gd name="T79" fmla="*/ 0 h 230"/>
                <a:gd name="T80" fmla="*/ 0 w 311"/>
                <a:gd name="T81" fmla="*/ 0 h 230"/>
                <a:gd name="T82" fmla="*/ 0 w 311"/>
                <a:gd name="T83" fmla="*/ 0 h 230"/>
                <a:gd name="T84" fmla="*/ 0 w 311"/>
                <a:gd name="T85" fmla="*/ 0 h 230"/>
                <a:gd name="T86" fmla="*/ 0 w 311"/>
                <a:gd name="T87" fmla="*/ 0 h 230"/>
                <a:gd name="T88" fmla="*/ 0 w 311"/>
                <a:gd name="T89" fmla="*/ 0 h 230"/>
                <a:gd name="T90" fmla="*/ 0 w 311"/>
                <a:gd name="T91" fmla="*/ 0 h 230"/>
                <a:gd name="T92" fmla="*/ 0 w 311"/>
                <a:gd name="T93" fmla="*/ 0 h 230"/>
                <a:gd name="T94" fmla="*/ 0 w 311"/>
                <a:gd name="T95" fmla="*/ 0 h 230"/>
                <a:gd name="T96" fmla="*/ 0 w 311"/>
                <a:gd name="T97" fmla="*/ 0 h 2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"/>
                <a:gd name="T148" fmla="*/ 0 h 230"/>
                <a:gd name="T149" fmla="*/ 311 w 311"/>
                <a:gd name="T150" fmla="*/ 230 h 2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" h="230">
                  <a:moveTo>
                    <a:pt x="2" y="0"/>
                  </a:moveTo>
                  <a:lnTo>
                    <a:pt x="2" y="3"/>
                  </a:lnTo>
                  <a:lnTo>
                    <a:pt x="2" y="11"/>
                  </a:lnTo>
                  <a:lnTo>
                    <a:pt x="2" y="24"/>
                  </a:lnTo>
                  <a:lnTo>
                    <a:pt x="4" y="40"/>
                  </a:lnTo>
                  <a:lnTo>
                    <a:pt x="8" y="59"/>
                  </a:lnTo>
                  <a:lnTo>
                    <a:pt x="18" y="79"/>
                  </a:lnTo>
                  <a:lnTo>
                    <a:pt x="30" y="100"/>
                  </a:lnTo>
                  <a:lnTo>
                    <a:pt x="49" y="120"/>
                  </a:lnTo>
                  <a:lnTo>
                    <a:pt x="59" y="129"/>
                  </a:lnTo>
                  <a:lnTo>
                    <a:pt x="71" y="138"/>
                  </a:lnTo>
                  <a:lnTo>
                    <a:pt x="83" y="147"/>
                  </a:lnTo>
                  <a:lnTo>
                    <a:pt x="96" y="155"/>
                  </a:lnTo>
                  <a:lnTo>
                    <a:pt x="109" y="164"/>
                  </a:lnTo>
                  <a:lnTo>
                    <a:pt x="121" y="172"/>
                  </a:lnTo>
                  <a:lnTo>
                    <a:pt x="135" y="177"/>
                  </a:lnTo>
                  <a:lnTo>
                    <a:pt x="149" y="184"/>
                  </a:lnTo>
                  <a:lnTo>
                    <a:pt x="163" y="190"/>
                  </a:lnTo>
                  <a:lnTo>
                    <a:pt x="177" y="195"/>
                  </a:lnTo>
                  <a:lnTo>
                    <a:pt x="190" y="199"/>
                  </a:lnTo>
                  <a:lnTo>
                    <a:pt x="204" y="204"/>
                  </a:lnTo>
                  <a:lnTo>
                    <a:pt x="217" y="206"/>
                  </a:lnTo>
                  <a:lnTo>
                    <a:pt x="231" y="208"/>
                  </a:lnTo>
                  <a:lnTo>
                    <a:pt x="243" y="210"/>
                  </a:lnTo>
                  <a:lnTo>
                    <a:pt x="256" y="211"/>
                  </a:lnTo>
                  <a:lnTo>
                    <a:pt x="277" y="211"/>
                  </a:lnTo>
                  <a:lnTo>
                    <a:pt x="293" y="212"/>
                  </a:lnTo>
                  <a:lnTo>
                    <a:pt x="303" y="212"/>
                  </a:lnTo>
                  <a:lnTo>
                    <a:pt x="309" y="213"/>
                  </a:lnTo>
                  <a:lnTo>
                    <a:pt x="311" y="214"/>
                  </a:lnTo>
                  <a:lnTo>
                    <a:pt x="310" y="217"/>
                  </a:lnTo>
                  <a:lnTo>
                    <a:pt x="307" y="219"/>
                  </a:lnTo>
                  <a:lnTo>
                    <a:pt x="302" y="223"/>
                  </a:lnTo>
                  <a:lnTo>
                    <a:pt x="294" y="227"/>
                  </a:lnTo>
                  <a:lnTo>
                    <a:pt x="282" y="230"/>
                  </a:lnTo>
                  <a:lnTo>
                    <a:pt x="267" y="230"/>
                  </a:lnTo>
                  <a:lnTo>
                    <a:pt x="249" y="229"/>
                  </a:lnTo>
                  <a:lnTo>
                    <a:pt x="228" y="225"/>
                  </a:lnTo>
                  <a:lnTo>
                    <a:pt x="204" y="219"/>
                  </a:lnTo>
                  <a:lnTo>
                    <a:pt x="177" y="210"/>
                  </a:lnTo>
                  <a:lnTo>
                    <a:pt x="147" y="198"/>
                  </a:lnTo>
                  <a:lnTo>
                    <a:pt x="116" y="184"/>
                  </a:lnTo>
                  <a:lnTo>
                    <a:pt x="87" y="168"/>
                  </a:lnTo>
                  <a:lnTo>
                    <a:pt x="60" y="151"/>
                  </a:lnTo>
                  <a:lnTo>
                    <a:pt x="37" y="130"/>
                  </a:lnTo>
                  <a:lnTo>
                    <a:pt x="19" y="106"/>
                  </a:lnTo>
                  <a:lnTo>
                    <a:pt x="6" y="77"/>
                  </a:lnTo>
                  <a:lnTo>
                    <a:pt x="0" y="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92" name="Freeform 202"/>
            <p:cNvSpPr>
              <a:spLocks/>
            </p:cNvSpPr>
            <p:nvPr/>
          </p:nvSpPr>
          <p:spPr bwMode="auto">
            <a:xfrm>
              <a:off x="2995" y="2682"/>
              <a:ext cx="6" cy="44"/>
            </a:xfrm>
            <a:custGeom>
              <a:avLst/>
              <a:gdLst>
                <a:gd name="T0" fmla="*/ 0 w 25"/>
                <a:gd name="T1" fmla="*/ 0 h 178"/>
                <a:gd name="T2" fmla="*/ 0 w 25"/>
                <a:gd name="T3" fmla="*/ 0 h 178"/>
                <a:gd name="T4" fmla="*/ 0 w 25"/>
                <a:gd name="T5" fmla="*/ 0 h 178"/>
                <a:gd name="T6" fmla="*/ 0 w 25"/>
                <a:gd name="T7" fmla="*/ 0 h 178"/>
                <a:gd name="T8" fmla="*/ 0 w 25"/>
                <a:gd name="T9" fmla="*/ 0 h 178"/>
                <a:gd name="T10" fmla="*/ 0 w 25"/>
                <a:gd name="T11" fmla="*/ 0 h 178"/>
                <a:gd name="T12" fmla="*/ 0 w 25"/>
                <a:gd name="T13" fmla="*/ 0 h 178"/>
                <a:gd name="T14" fmla="*/ 0 w 25"/>
                <a:gd name="T15" fmla="*/ 0 h 178"/>
                <a:gd name="T16" fmla="*/ 0 w 25"/>
                <a:gd name="T17" fmla="*/ 0 h 178"/>
                <a:gd name="T18" fmla="*/ 0 w 25"/>
                <a:gd name="T19" fmla="*/ 0 h 178"/>
                <a:gd name="T20" fmla="*/ 0 w 25"/>
                <a:gd name="T21" fmla="*/ 0 h 178"/>
                <a:gd name="T22" fmla="*/ 0 w 25"/>
                <a:gd name="T23" fmla="*/ 0 h 178"/>
                <a:gd name="T24" fmla="*/ 0 w 25"/>
                <a:gd name="T25" fmla="*/ 0 h 178"/>
                <a:gd name="T26" fmla="*/ 0 w 25"/>
                <a:gd name="T27" fmla="*/ 0 h 178"/>
                <a:gd name="T28" fmla="*/ 0 w 25"/>
                <a:gd name="T29" fmla="*/ 0 h 178"/>
                <a:gd name="T30" fmla="*/ 0 w 25"/>
                <a:gd name="T31" fmla="*/ 0 h 178"/>
                <a:gd name="T32" fmla="*/ 0 w 25"/>
                <a:gd name="T33" fmla="*/ 0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78"/>
                <a:gd name="T53" fmla="*/ 25 w 25"/>
                <a:gd name="T54" fmla="*/ 178 h 1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78">
                  <a:moveTo>
                    <a:pt x="25" y="0"/>
                  </a:moveTo>
                  <a:lnTo>
                    <a:pt x="21" y="4"/>
                  </a:lnTo>
                  <a:lnTo>
                    <a:pt x="12" y="14"/>
                  </a:lnTo>
                  <a:lnTo>
                    <a:pt x="4" y="35"/>
                  </a:lnTo>
                  <a:lnTo>
                    <a:pt x="0" y="67"/>
                  </a:lnTo>
                  <a:lnTo>
                    <a:pt x="3" y="104"/>
                  </a:lnTo>
                  <a:lnTo>
                    <a:pt x="4" y="135"/>
                  </a:lnTo>
                  <a:lnTo>
                    <a:pt x="5" y="160"/>
                  </a:lnTo>
                  <a:lnTo>
                    <a:pt x="4" y="178"/>
                  </a:lnTo>
                  <a:lnTo>
                    <a:pt x="5" y="173"/>
                  </a:lnTo>
                  <a:lnTo>
                    <a:pt x="7" y="159"/>
                  </a:lnTo>
                  <a:lnTo>
                    <a:pt x="10" y="139"/>
                  </a:lnTo>
                  <a:lnTo>
                    <a:pt x="7" y="111"/>
                  </a:lnTo>
                  <a:lnTo>
                    <a:pt x="5" y="80"/>
                  </a:lnTo>
                  <a:lnTo>
                    <a:pt x="6" y="51"/>
                  </a:lnTo>
                  <a:lnTo>
                    <a:pt x="12" y="2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93" name="Freeform 203"/>
            <p:cNvSpPr>
              <a:spLocks/>
            </p:cNvSpPr>
            <p:nvPr/>
          </p:nvSpPr>
          <p:spPr bwMode="auto">
            <a:xfrm>
              <a:off x="2849" y="2713"/>
              <a:ext cx="39" cy="77"/>
            </a:xfrm>
            <a:custGeom>
              <a:avLst/>
              <a:gdLst>
                <a:gd name="T0" fmla="*/ 0 w 157"/>
                <a:gd name="T1" fmla="*/ 0 h 309"/>
                <a:gd name="T2" fmla="*/ 0 w 157"/>
                <a:gd name="T3" fmla="*/ 0 h 309"/>
                <a:gd name="T4" fmla="*/ 0 w 157"/>
                <a:gd name="T5" fmla="*/ 0 h 309"/>
                <a:gd name="T6" fmla="*/ 0 w 157"/>
                <a:gd name="T7" fmla="*/ 0 h 309"/>
                <a:gd name="T8" fmla="*/ 0 w 157"/>
                <a:gd name="T9" fmla="*/ 0 h 309"/>
                <a:gd name="T10" fmla="*/ 0 w 157"/>
                <a:gd name="T11" fmla="*/ 0 h 309"/>
                <a:gd name="T12" fmla="*/ 0 w 157"/>
                <a:gd name="T13" fmla="*/ 0 h 309"/>
                <a:gd name="T14" fmla="*/ 0 w 157"/>
                <a:gd name="T15" fmla="*/ 0 h 309"/>
                <a:gd name="T16" fmla="*/ 0 w 157"/>
                <a:gd name="T17" fmla="*/ 0 h 309"/>
                <a:gd name="T18" fmla="*/ 0 w 157"/>
                <a:gd name="T19" fmla="*/ 0 h 309"/>
                <a:gd name="T20" fmla="*/ 0 w 157"/>
                <a:gd name="T21" fmla="*/ 0 h 309"/>
                <a:gd name="T22" fmla="*/ 0 w 157"/>
                <a:gd name="T23" fmla="*/ 0 h 309"/>
                <a:gd name="T24" fmla="*/ 0 w 157"/>
                <a:gd name="T25" fmla="*/ 0 h 309"/>
                <a:gd name="T26" fmla="*/ 0 w 157"/>
                <a:gd name="T27" fmla="*/ 0 h 309"/>
                <a:gd name="T28" fmla="*/ 0 w 157"/>
                <a:gd name="T29" fmla="*/ 0 h 309"/>
                <a:gd name="T30" fmla="*/ 0 w 157"/>
                <a:gd name="T31" fmla="*/ 0 h 309"/>
                <a:gd name="T32" fmla="*/ 0 w 157"/>
                <a:gd name="T33" fmla="*/ 0 h 309"/>
                <a:gd name="T34" fmla="*/ 0 w 157"/>
                <a:gd name="T35" fmla="*/ 0 h 309"/>
                <a:gd name="T36" fmla="*/ 0 w 157"/>
                <a:gd name="T37" fmla="*/ 0 h 309"/>
                <a:gd name="T38" fmla="*/ 0 w 157"/>
                <a:gd name="T39" fmla="*/ 0 h 309"/>
                <a:gd name="T40" fmla="*/ 0 w 157"/>
                <a:gd name="T41" fmla="*/ 0 h 309"/>
                <a:gd name="T42" fmla="*/ 0 w 157"/>
                <a:gd name="T43" fmla="*/ 0 h 309"/>
                <a:gd name="T44" fmla="*/ 0 w 157"/>
                <a:gd name="T45" fmla="*/ 0 h 309"/>
                <a:gd name="T46" fmla="*/ 0 w 157"/>
                <a:gd name="T47" fmla="*/ 0 h 309"/>
                <a:gd name="T48" fmla="*/ 0 w 157"/>
                <a:gd name="T49" fmla="*/ 0 h 309"/>
                <a:gd name="T50" fmla="*/ 0 w 157"/>
                <a:gd name="T51" fmla="*/ 0 h 309"/>
                <a:gd name="T52" fmla="*/ 0 w 157"/>
                <a:gd name="T53" fmla="*/ 0 h 309"/>
                <a:gd name="T54" fmla="*/ 0 w 157"/>
                <a:gd name="T55" fmla="*/ 0 h 309"/>
                <a:gd name="T56" fmla="*/ 0 w 157"/>
                <a:gd name="T57" fmla="*/ 0 h 309"/>
                <a:gd name="T58" fmla="*/ 0 w 157"/>
                <a:gd name="T59" fmla="*/ 0 h 309"/>
                <a:gd name="T60" fmla="*/ 0 w 157"/>
                <a:gd name="T61" fmla="*/ 0 h 309"/>
                <a:gd name="T62" fmla="*/ 0 w 157"/>
                <a:gd name="T63" fmla="*/ 0 h 309"/>
                <a:gd name="T64" fmla="*/ 0 w 157"/>
                <a:gd name="T65" fmla="*/ 0 h 309"/>
                <a:gd name="T66" fmla="*/ 0 w 157"/>
                <a:gd name="T67" fmla="*/ 0 h 309"/>
                <a:gd name="T68" fmla="*/ 0 w 157"/>
                <a:gd name="T69" fmla="*/ 0 h 309"/>
                <a:gd name="T70" fmla="*/ 0 w 157"/>
                <a:gd name="T71" fmla="*/ 0 h 309"/>
                <a:gd name="T72" fmla="*/ 0 w 157"/>
                <a:gd name="T73" fmla="*/ 0 h 309"/>
                <a:gd name="T74" fmla="*/ 0 w 157"/>
                <a:gd name="T75" fmla="*/ 0 h 309"/>
                <a:gd name="T76" fmla="*/ 0 w 157"/>
                <a:gd name="T77" fmla="*/ 0 h 309"/>
                <a:gd name="T78" fmla="*/ 0 w 157"/>
                <a:gd name="T79" fmla="*/ 0 h 309"/>
                <a:gd name="T80" fmla="*/ 0 w 157"/>
                <a:gd name="T81" fmla="*/ 0 h 3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309"/>
                <a:gd name="T125" fmla="*/ 157 w 157"/>
                <a:gd name="T126" fmla="*/ 309 h 30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309">
                  <a:moveTo>
                    <a:pt x="117" y="0"/>
                  </a:moveTo>
                  <a:lnTo>
                    <a:pt x="112" y="4"/>
                  </a:lnTo>
                  <a:lnTo>
                    <a:pt x="99" y="15"/>
                  </a:lnTo>
                  <a:lnTo>
                    <a:pt x="83" y="33"/>
                  </a:lnTo>
                  <a:lnTo>
                    <a:pt x="65" y="56"/>
                  </a:lnTo>
                  <a:lnTo>
                    <a:pt x="48" y="84"/>
                  </a:lnTo>
                  <a:lnTo>
                    <a:pt x="35" y="118"/>
                  </a:lnTo>
                  <a:lnTo>
                    <a:pt x="29" y="156"/>
                  </a:lnTo>
                  <a:lnTo>
                    <a:pt x="34" y="197"/>
                  </a:lnTo>
                  <a:lnTo>
                    <a:pt x="48" y="235"/>
                  </a:lnTo>
                  <a:lnTo>
                    <a:pt x="65" y="262"/>
                  </a:lnTo>
                  <a:lnTo>
                    <a:pt x="84" y="280"/>
                  </a:lnTo>
                  <a:lnTo>
                    <a:pt x="105" y="292"/>
                  </a:lnTo>
                  <a:lnTo>
                    <a:pt x="124" y="299"/>
                  </a:lnTo>
                  <a:lnTo>
                    <a:pt x="140" y="301"/>
                  </a:lnTo>
                  <a:lnTo>
                    <a:pt x="151" y="301"/>
                  </a:lnTo>
                  <a:lnTo>
                    <a:pt x="155" y="301"/>
                  </a:lnTo>
                  <a:lnTo>
                    <a:pt x="156" y="302"/>
                  </a:lnTo>
                  <a:lnTo>
                    <a:pt x="157" y="305"/>
                  </a:lnTo>
                  <a:lnTo>
                    <a:pt x="157" y="306"/>
                  </a:lnTo>
                  <a:lnTo>
                    <a:pt x="155" y="308"/>
                  </a:lnTo>
                  <a:lnTo>
                    <a:pt x="150" y="309"/>
                  </a:lnTo>
                  <a:lnTo>
                    <a:pt x="142" y="309"/>
                  </a:lnTo>
                  <a:lnTo>
                    <a:pt x="129" y="309"/>
                  </a:lnTo>
                  <a:lnTo>
                    <a:pt x="112" y="306"/>
                  </a:lnTo>
                  <a:lnTo>
                    <a:pt x="92" y="299"/>
                  </a:lnTo>
                  <a:lnTo>
                    <a:pt x="73" y="286"/>
                  </a:lnTo>
                  <a:lnTo>
                    <a:pt x="52" y="270"/>
                  </a:lnTo>
                  <a:lnTo>
                    <a:pt x="33" y="252"/>
                  </a:lnTo>
                  <a:lnTo>
                    <a:pt x="18" y="229"/>
                  </a:lnTo>
                  <a:lnTo>
                    <a:pt x="6" y="202"/>
                  </a:lnTo>
                  <a:lnTo>
                    <a:pt x="0" y="173"/>
                  </a:lnTo>
                  <a:lnTo>
                    <a:pt x="2" y="143"/>
                  </a:lnTo>
                  <a:lnTo>
                    <a:pt x="7" y="116"/>
                  </a:lnTo>
                  <a:lnTo>
                    <a:pt x="19" y="90"/>
                  </a:lnTo>
                  <a:lnTo>
                    <a:pt x="34" y="67"/>
                  </a:lnTo>
                  <a:lnTo>
                    <a:pt x="52" y="46"/>
                  </a:lnTo>
                  <a:lnTo>
                    <a:pt x="73" y="28"/>
                  </a:lnTo>
                  <a:lnTo>
                    <a:pt x="95" y="13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94" name="Freeform 204"/>
            <p:cNvSpPr>
              <a:spLocks/>
            </p:cNvSpPr>
            <p:nvPr/>
          </p:nvSpPr>
          <p:spPr bwMode="auto">
            <a:xfrm>
              <a:off x="2864" y="2731"/>
              <a:ext cx="36" cy="45"/>
            </a:xfrm>
            <a:custGeom>
              <a:avLst/>
              <a:gdLst>
                <a:gd name="T0" fmla="*/ 0 w 141"/>
                <a:gd name="T1" fmla="*/ 0 h 180"/>
                <a:gd name="T2" fmla="*/ 0 w 141"/>
                <a:gd name="T3" fmla="*/ 0 h 180"/>
                <a:gd name="T4" fmla="*/ 0 w 141"/>
                <a:gd name="T5" fmla="*/ 0 h 180"/>
                <a:gd name="T6" fmla="*/ 0 w 141"/>
                <a:gd name="T7" fmla="*/ 0 h 180"/>
                <a:gd name="T8" fmla="*/ 0 w 141"/>
                <a:gd name="T9" fmla="*/ 0 h 180"/>
                <a:gd name="T10" fmla="*/ 0 w 141"/>
                <a:gd name="T11" fmla="*/ 0 h 180"/>
                <a:gd name="T12" fmla="*/ 0 w 141"/>
                <a:gd name="T13" fmla="*/ 0 h 180"/>
                <a:gd name="T14" fmla="*/ 0 w 141"/>
                <a:gd name="T15" fmla="*/ 0 h 180"/>
                <a:gd name="T16" fmla="*/ 0 w 141"/>
                <a:gd name="T17" fmla="*/ 0 h 180"/>
                <a:gd name="T18" fmla="*/ 0 w 141"/>
                <a:gd name="T19" fmla="*/ 0 h 180"/>
                <a:gd name="T20" fmla="*/ 0 w 141"/>
                <a:gd name="T21" fmla="*/ 0 h 180"/>
                <a:gd name="T22" fmla="*/ 0 w 141"/>
                <a:gd name="T23" fmla="*/ 0 h 180"/>
                <a:gd name="T24" fmla="*/ 0 w 141"/>
                <a:gd name="T25" fmla="*/ 0 h 180"/>
                <a:gd name="T26" fmla="*/ 0 w 141"/>
                <a:gd name="T27" fmla="*/ 0 h 180"/>
                <a:gd name="T28" fmla="*/ 0 w 141"/>
                <a:gd name="T29" fmla="*/ 0 h 180"/>
                <a:gd name="T30" fmla="*/ 0 w 141"/>
                <a:gd name="T31" fmla="*/ 0 h 180"/>
                <a:gd name="T32" fmla="*/ 0 w 141"/>
                <a:gd name="T33" fmla="*/ 0 h 180"/>
                <a:gd name="T34" fmla="*/ 0 w 141"/>
                <a:gd name="T35" fmla="*/ 0 h 180"/>
                <a:gd name="T36" fmla="*/ 0 w 141"/>
                <a:gd name="T37" fmla="*/ 0 h 180"/>
                <a:gd name="T38" fmla="*/ 0 w 141"/>
                <a:gd name="T39" fmla="*/ 0 h 180"/>
                <a:gd name="T40" fmla="*/ 0 w 141"/>
                <a:gd name="T41" fmla="*/ 0 h 180"/>
                <a:gd name="T42" fmla="*/ 0 w 141"/>
                <a:gd name="T43" fmla="*/ 0 h 180"/>
                <a:gd name="T44" fmla="*/ 0 w 141"/>
                <a:gd name="T45" fmla="*/ 0 h 180"/>
                <a:gd name="T46" fmla="*/ 0 w 141"/>
                <a:gd name="T47" fmla="*/ 0 h 180"/>
                <a:gd name="T48" fmla="*/ 0 w 141"/>
                <a:gd name="T49" fmla="*/ 0 h 180"/>
                <a:gd name="T50" fmla="*/ 0 w 141"/>
                <a:gd name="T51" fmla="*/ 0 h 180"/>
                <a:gd name="T52" fmla="*/ 0 w 141"/>
                <a:gd name="T53" fmla="*/ 0 h 180"/>
                <a:gd name="T54" fmla="*/ 0 w 141"/>
                <a:gd name="T55" fmla="*/ 0 h 180"/>
                <a:gd name="T56" fmla="*/ 0 w 141"/>
                <a:gd name="T57" fmla="*/ 0 h 180"/>
                <a:gd name="T58" fmla="*/ 0 w 141"/>
                <a:gd name="T59" fmla="*/ 0 h 180"/>
                <a:gd name="T60" fmla="*/ 0 w 141"/>
                <a:gd name="T61" fmla="*/ 0 h 180"/>
                <a:gd name="T62" fmla="*/ 0 w 141"/>
                <a:gd name="T63" fmla="*/ 0 h 180"/>
                <a:gd name="T64" fmla="*/ 0 w 141"/>
                <a:gd name="T65" fmla="*/ 0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180"/>
                <a:gd name="T101" fmla="*/ 141 w 141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180">
                  <a:moveTo>
                    <a:pt x="18" y="0"/>
                  </a:moveTo>
                  <a:lnTo>
                    <a:pt x="17" y="2"/>
                  </a:lnTo>
                  <a:lnTo>
                    <a:pt x="14" y="8"/>
                  </a:lnTo>
                  <a:lnTo>
                    <a:pt x="11" y="16"/>
                  </a:lnTo>
                  <a:lnTo>
                    <a:pt x="8" y="29"/>
                  </a:lnTo>
                  <a:lnTo>
                    <a:pt x="4" y="42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3" y="107"/>
                  </a:lnTo>
                  <a:lnTo>
                    <a:pt x="9" y="123"/>
                  </a:lnTo>
                  <a:lnTo>
                    <a:pt x="18" y="138"/>
                  </a:lnTo>
                  <a:lnTo>
                    <a:pt x="32" y="152"/>
                  </a:lnTo>
                  <a:lnTo>
                    <a:pt x="50" y="164"/>
                  </a:lnTo>
                  <a:lnTo>
                    <a:pt x="74" y="173"/>
                  </a:lnTo>
                  <a:lnTo>
                    <a:pt x="104" y="178"/>
                  </a:lnTo>
                  <a:lnTo>
                    <a:pt x="141" y="180"/>
                  </a:lnTo>
                  <a:lnTo>
                    <a:pt x="139" y="180"/>
                  </a:lnTo>
                  <a:lnTo>
                    <a:pt x="133" y="180"/>
                  </a:lnTo>
                  <a:lnTo>
                    <a:pt x="124" y="180"/>
                  </a:lnTo>
                  <a:lnTo>
                    <a:pt x="112" y="179"/>
                  </a:lnTo>
                  <a:lnTo>
                    <a:pt x="100" y="176"/>
                  </a:lnTo>
                  <a:lnTo>
                    <a:pt x="85" y="173"/>
                  </a:lnTo>
                  <a:lnTo>
                    <a:pt x="70" y="168"/>
                  </a:lnTo>
                  <a:lnTo>
                    <a:pt x="56" y="160"/>
                  </a:lnTo>
                  <a:lnTo>
                    <a:pt x="41" y="152"/>
                  </a:lnTo>
                  <a:lnTo>
                    <a:pt x="28" y="140"/>
                  </a:lnTo>
                  <a:lnTo>
                    <a:pt x="18" y="126"/>
                  </a:lnTo>
                  <a:lnTo>
                    <a:pt x="10" y="108"/>
                  </a:lnTo>
                  <a:lnTo>
                    <a:pt x="5" y="87"/>
                  </a:lnTo>
                  <a:lnTo>
                    <a:pt x="5" y="62"/>
                  </a:lnTo>
                  <a:lnTo>
                    <a:pt x="9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95" name="Freeform 205"/>
            <p:cNvSpPr>
              <a:spLocks/>
            </p:cNvSpPr>
            <p:nvPr/>
          </p:nvSpPr>
          <p:spPr bwMode="auto">
            <a:xfrm>
              <a:off x="2735" y="2727"/>
              <a:ext cx="169" cy="167"/>
            </a:xfrm>
            <a:custGeom>
              <a:avLst/>
              <a:gdLst>
                <a:gd name="T0" fmla="*/ 0 w 676"/>
                <a:gd name="T1" fmla="*/ 0 h 669"/>
                <a:gd name="T2" fmla="*/ 0 w 676"/>
                <a:gd name="T3" fmla="*/ 0 h 669"/>
                <a:gd name="T4" fmla="*/ 0 w 676"/>
                <a:gd name="T5" fmla="*/ 0 h 669"/>
                <a:gd name="T6" fmla="*/ 0 w 676"/>
                <a:gd name="T7" fmla="*/ 0 h 669"/>
                <a:gd name="T8" fmla="*/ 0 w 676"/>
                <a:gd name="T9" fmla="*/ 0 h 669"/>
                <a:gd name="T10" fmla="*/ 0 w 676"/>
                <a:gd name="T11" fmla="*/ 0 h 669"/>
                <a:gd name="T12" fmla="*/ 0 w 676"/>
                <a:gd name="T13" fmla="*/ 0 h 669"/>
                <a:gd name="T14" fmla="*/ 0 w 676"/>
                <a:gd name="T15" fmla="*/ 0 h 669"/>
                <a:gd name="T16" fmla="*/ 0 w 676"/>
                <a:gd name="T17" fmla="*/ 0 h 669"/>
                <a:gd name="T18" fmla="*/ 0 w 676"/>
                <a:gd name="T19" fmla="*/ 0 h 669"/>
                <a:gd name="T20" fmla="*/ 0 w 676"/>
                <a:gd name="T21" fmla="*/ 0 h 669"/>
                <a:gd name="T22" fmla="*/ 0 w 676"/>
                <a:gd name="T23" fmla="*/ 0 h 669"/>
                <a:gd name="T24" fmla="*/ 0 w 676"/>
                <a:gd name="T25" fmla="*/ 0 h 669"/>
                <a:gd name="T26" fmla="*/ 0 w 676"/>
                <a:gd name="T27" fmla="*/ 0 h 669"/>
                <a:gd name="T28" fmla="*/ 0 w 676"/>
                <a:gd name="T29" fmla="*/ 0 h 669"/>
                <a:gd name="T30" fmla="*/ 0 w 676"/>
                <a:gd name="T31" fmla="*/ 0 h 669"/>
                <a:gd name="T32" fmla="*/ 0 w 676"/>
                <a:gd name="T33" fmla="*/ 0 h 669"/>
                <a:gd name="T34" fmla="*/ 0 w 676"/>
                <a:gd name="T35" fmla="*/ 0 h 669"/>
                <a:gd name="T36" fmla="*/ 0 w 676"/>
                <a:gd name="T37" fmla="*/ 0 h 669"/>
                <a:gd name="T38" fmla="*/ 0 w 676"/>
                <a:gd name="T39" fmla="*/ 0 h 669"/>
                <a:gd name="T40" fmla="*/ 0 w 676"/>
                <a:gd name="T41" fmla="*/ 0 h 669"/>
                <a:gd name="T42" fmla="*/ 0 w 676"/>
                <a:gd name="T43" fmla="*/ 0 h 669"/>
                <a:gd name="T44" fmla="*/ 0 w 676"/>
                <a:gd name="T45" fmla="*/ 0 h 669"/>
                <a:gd name="T46" fmla="*/ 0 w 676"/>
                <a:gd name="T47" fmla="*/ 0 h 669"/>
                <a:gd name="T48" fmla="*/ 0 w 676"/>
                <a:gd name="T49" fmla="*/ 0 h 669"/>
                <a:gd name="T50" fmla="*/ 0 w 676"/>
                <a:gd name="T51" fmla="*/ 0 h 669"/>
                <a:gd name="T52" fmla="*/ 0 w 676"/>
                <a:gd name="T53" fmla="*/ 0 h 669"/>
                <a:gd name="T54" fmla="*/ 0 w 676"/>
                <a:gd name="T55" fmla="*/ 0 h 669"/>
                <a:gd name="T56" fmla="*/ 0 w 676"/>
                <a:gd name="T57" fmla="*/ 0 h 669"/>
                <a:gd name="T58" fmla="*/ 0 w 676"/>
                <a:gd name="T59" fmla="*/ 0 h 669"/>
                <a:gd name="T60" fmla="*/ 0 w 676"/>
                <a:gd name="T61" fmla="*/ 0 h 669"/>
                <a:gd name="T62" fmla="*/ 0 w 676"/>
                <a:gd name="T63" fmla="*/ 0 h 669"/>
                <a:gd name="T64" fmla="*/ 0 w 676"/>
                <a:gd name="T65" fmla="*/ 0 h 669"/>
                <a:gd name="T66" fmla="*/ 0 w 676"/>
                <a:gd name="T67" fmla="*/ 0 h 669"/>
                <a:gd name="T68" fmla="*/ 0 w 676"/>
                <a:gd name="T69" fmla="*/ 0 h 669"/>
                <a:gd name="T70" fmla="*/ 0 w 676"/>
                <a:gd name="T71" fmla="*/ 0 h 669"/>
                <a:gd name="T72" fmla="*/ 0 w 676"/>
                <a:gd name="T73" fmla="*/ 0 h 669"/>
                <a:gd name="T74" fmla="*/ 0 w 676"/>
                <a:gd name="T75" fmla="*/ 0 h 669"/>
                <a:gd name="T76" fmla="*/ 0 w 676"/>
                <a:gd name="T77" fmla="*/ 0 h 669"/>
                <a:gd name="T78" fmla="*/ 0 w 676"/>
                <a:gd name="T79" fmla="*/ 0 h 669"/>
                <a:gd name="T80" fmla="*/ 0 w 676"/>
                <a:gd name="T81" fmla="*/ 0 h 669"/>
                <a:gd name="T82" fmla="*/ 0 w 676"/>
                <a:gd name="T83" fmla="*/ 0 h 669"/>
                <a:gd name="T84" fmla="*/ 0 w 676"/>
                <a:gd name="T85" fmla="*/ 0 h 669"/>
                <a:gd name="T86" fmla="*/ 0 w 676"/>
                <a:gd name="T87" fmla="*/ 0 h 669"/>
                <a:gd name="T88" fmla="*/ 0 w 676"/>
                <a:gd name="T89" fmla="*/ 0 h 669"/>
                <a:gd name="T90" fmla="*/ 0 w 676"/>
                <a:gd name="T91" fmla="*/ 0 h 669"/>
                <a:gd name="T92" fmla="*/ 0 w 676"/>
                <a:gd name="T93" fmla="*/ 0 h 669"/>
                <a:gd name="T94" fmla="*/ 0 w 676"/>
                <a:gd name="T95" fmla="*/ 0 h 669"/>
                <a:gd name="T96" fmla="*/ 0 w 676"/>
                <a:gd name="T97" fmla="*/ 0 h 669"/>
                <a:gd name="T98" fmla="*/ 0 w 676"/>
                <a:gd name="T99" fmla="*/ 0 h 669"/>
                <a:gd name="T100" fmla="*/ 0 w 676"/>
                <a:gd name="T101" fmla="*/ 0 h 669"/>
                <a:gd name="T102" fmla="*/ 0 w 676"/>
                <a:gd name="T103" fmla="*/ 0 h 669"/>
                <a:gd name="T104" fmla="*/ 0 w 676"/>
                <a:gd name="T105" fmla="*/ 0 h 669"/>
                <a:gd name="T106" fmla="*/ 0 w 676"/>
                <a:gd name="T107" fmla="*/ 0 h 669"/>
                <a:gd name="T108" fmla="*/ 0 w 676"/>
                <a:gd name="T109" fmla="*/ 0 h 669"/>
                <a:gd name="T110" fmla="*/ 0 w 676"/>
                <a:gd name="T111" fmla="*/ 0 h 669"/>
                <a:gd name="T112" fmla="*/ 0 w 676"/>
                <a:gd name="T113" fmla="*/ 0 h 6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6"/>
                <a:gd name="T172" fmla="*/ 0 h 669"/>
                <a:gd name="T173" fmla="*/ 676 w 676"/>
                <a:gd name="T174" fmla="*/ 669 h 6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6" h="669">
                  <a:moveTo>
                    <a:pt x="671" y="0"/>
                  </a:moveTo>
                  <a:lnTo>
                    <a:pt x="672" y="8"/>
                  </a:lnTo>
                  <a:lnTo>
                    <a:pt x="674" y="30"/>
                  </a:lnTo>
                  <a:lnTo>
                    <a:pt x="676" y="62"/>
                  </a:lnTo>
                  <a:lnTo>
                    <a:pt x="672" y="104"/>
                  </a:lnTo>
                  <a:lnTo>
                    <a:pt x="662" y="150"/>
                  </a:lnTo>
                  <a:lnTo>
                    <a:pt x="642" y="199"/>
                  </a:lnTo>
                  <a:lnTo>
                    <a:pt x="610" y="249"/>
                  </a:lnTo>
                  <a:lnTo>
                    <a:pt x="564" y="295"/>
                  </a:lnTo>
                  <a:lnTo>
                    <a:pt x="535" y="317"/>
                  </a:lnTo>
                  <a:lnTo>
                    <a:pt x="503" y="339"/>
                  </a:lnTo>
                  <a:lnTo>
                    <a:pt x="468" y="359"/>
                  </a:lnTo>
                  <a:lnTo>
                    <a:pt x="433" y="381"/>
                  </a:lnTo>
                  <a:lnTo>
                    <a:pt x="395" y="402"/>
                  </a:lnTo>
                  <a:lnTo>
                    <a:pt x="355" y="424"/>
                  </a:lnTo>
                  <a:lnTo>
                    <a:pt x="316" y="445"/>
                  </a:lnTo>
                  <a:lnTo>
                    <a:pt x="277" y="467"/>
                  </a:lnTo>
                  <a:lnTo>
                    <a:pt x="237" y="490"/>
                  </a:lnTo>
                  <a:lnTo>
                    <a:pt x="198" y="513"/>
                  </a:lnTo>
                  <a:lnTo>
                    <a:pt x="160" y="536"/>
                  </a:lnTo>
                  <a:lnTo>
                    <a:pt x="123" y="561"/>
                  </a:lnTo>
                  <a:lnTo>
                    <a:pt x="88" y="586"/>
                  </a:lnTo>
                  <a:lnTo>
                    <a:pt x="56" y="613"/>
                  </a:lnTo>
                  <a:lnTo>
                    <a:pt x="26" y="641"/>
                  </a:lnTo>
                  <a:lnTo>
                    <a:pt x="0" y="669"/>
                  </a:lnTo>
                  <a:lnTo>
                    <a:pt x="1" y="667"/>
                  </a:lnTo>
                  <a:lnTo>
                    <a:pt x="7" y="662"/>
                  </a:lnTo>
                  <a:lnTo>
                    <a:pt x="14" y="653"/>
                  </a:lnTo>
                  <a:lnTo>
                    <a:pt x="24" y="642"/>
                  </a:lnTo>
                  <a:lnTo>
                    <a:pt x="38" y="628"/>
                  </a:lnTo>
                  <a:lnTo>
                    <a:pt x="54" y="612"/>
                  </a:lnTo>
                  <a:lnTo>
                    <a:pt x="72" y="593"/>
                  </a:lnTo>
                  <a:lnTo>
                    <a:pt x="93" y="574"/>
                  </a:lnTo>
                  <a:lnTo>
                    <a:pt x="116" y="554"/>
                  </a:lnTo>
                  <a:lnTo>
                    <a:pt x="140" y="533"/>
                  </a:lnTo>
                  <a:lnTo>
                    <a:pt x="168" y="512"/>
                  </a:lnTo>
                  <a:lnTo>
                    <a:pt x="195" y="491"/>
                  </a:lnTo>
                  <a:lnTo>
                    <a:pt x="227" y="470"/>
                  </a:lnTo>
                  <a:lnTo>
                    <a:pt x="258" y="450"/>
                  </a:lnTo>
                  <a:lnTo>
                    <a:pt x="291" y="433"/>
                  </a:lnTo>
                  <a:lnTo>
                    <a:pt x="326" y="416"/>
                  </a:lnTo>
                  <a:lnTo>
                    <a:pt x="360" y="400"/>
                  </a:lnTo>
                  <a:lnTo>
                    <a:pt x="393" y="384"/>
                  </a:lnTo>
                  <a:lnTo>
                    <a:pt x="427" y="366"/>
                  </a:lnTo>
                  <a:lnTo>
                    <a:pt x="458" y="349"/>
                  </a:lnTo>
                  <a:lnTo>
                    <a:pt x="489" y="329"/>
                  </a:lnTo>
                  <a:lnTo>
                    <a:pt x="517" y="310"/>
                  </a:lnTo>
                  <a:lnTo>
                    <a:pt x="544" y="288"/>
                  </a:lnTo>
                  <a:lnTo>
                    <a:pt x="570" y="265"/>
                  </a:lnTo>
                  <a:lnTo>
                    <a:pt x="591" y="241"/>
                  </a:lnTo>
                  <a:lnTo>
                    <a:pt x="612" y="214"/>
                  </a:lnTo>
                  <a:lnTo>
                    <a:pt x="629" y="184"/>
                  </a:lnTo>
                  <a:lnTo>
                    <a:pt x="644" y="153"/>
                  </a:lnTo>
                  <a:lnTo>
                    <a:pt x="656" y="120"/>
                  </a:lnTo>
                  <a:lnTo>
                    <a:pt x="665" y="83"/>
                  </a:lnTo>
                  <a:lnTo>
                    <a:pt x="670" y="4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96" name="Freeform 206"/>
            <p:cNvSpPr>
              <a:spLocks/>
            </p:cNvSpPr>
            <p:nvPr/>
          </p:nvSpPr>
          <p:spPr bwMode="auto">
            <a:xfrm>
              <a:off x="2883" y="2782"/>
              <a:ext cx="72" cy="57"/>
            </a:xfrm>
            <a:custGeom>
              <a:avLst/>
              <a:gdLst>
                <a:gd name="T0" fmla="*/ 0 w 287"/>
                <a:gd name="T1" fmla="*/ 0 h 227"/>
                <a:gd name="T2" fmla="*/ 0 w 287"/>
                <a:gd name="T3" fmla="*/ 0 h 227"/>
                <a:gd name="T4" fmla="*/ 0 w 287"/>
                <a:gd name="T5" fmla="*/ 0 h 227"/>
                <a:gd name="T6" fmla="*/ 0 w 287"/>
                <a:gd name="T7" fmla="*/ 0 h 227"/>
                <a:gd name="T8" fmla="*/ 0 w 287"/>
                <a:gd name="T9" fmla="*/ 0 h 227"/>
                <a:gd name="T10" fmla="*/ 0 w 287"/>
                <a:gd name="T11" fmla="*/ 0 h 227"/>
                <a:gd name="T12" fmla="*/ 0 w 287"/>
                <a:gd name="T13" fmla="*/ 0 h 227"/>
                <a:gd name="T14" fmla="*/ 0 w 287"/>
                <a:gd name="T15" fmla="*/ 0 h 227"/>
                <a:gd name="T16" fmla="*/ 0 w 287"/>
                <a:gd name="T17" fmla="*/ 0 h 227"/>
                <a:gd name="T18" fmla="*/ 0 w 287"/>
                <a:gd name="T19" fmla="*/ 0 h 227"/>
                <a:gd name="T20" fmla="*/ 0 w 287"/>
                <a:gd name="T21" fmla="*/ 0 h 227"/>
                <a:gd name="T22" fmla="*/ 0 w 287"/>
                <a:gd name="T23" fmla="*/ 0 h 227"/>
                <a:gd name="T24" fmla="*/ 0 w 287"/>
                <a:gd name="T25" fmla="*/ 0 h 227"/>
                <a:gd name="T26" fmla="*/ 0 w 287"/>
                <a:gd name="T27" fmla="*/ 0 h 227"/>
                <a:gd name="T28" fmla="*/ 0 w 287"/>
                <a:gd name="T29" fmla="*/ 0 h 227"/>
                <a:gd name="T30" fmla="*/ 0 w 287"/>
                <a:gd name="T31" fmla="*/ 0 h 227"/>
                <a:gd name="T32" fmla="*/ 0 w 287"/>
                <a:gd name="T33" fmla="*/ 0 h 227"/>
                <a:gd name="T34" fmla="*/ 0 w 287"/>
                <a:gd name="T35" fmla="*/ 0 h 227"/>
                <a:gd name="T36" fmla="*/ 0 w 287"/>
                <a:gd name="T37" fmla="*/ 0 h 227"/>
                <a:gd name="T38" fmla="*/ 0 w 287"/>
                <a:gd name="T39" fmla="*/ 0 h 227"/>
                <a:gd name="T40" fmla="*/ 0 w 287"/>
                <a:gd name="T41" fmla="*/ 0 h 227"/>
                <a:gd name="T42" fmla="*/ 0 w 287"/>
                <a:gd name="T43" fmla="*/ 0 h 227"/>
                <a:gd name="T44" fmla="*/ 0 w 287"/>
                <a:gd name="T45" fmla="*/ 0 h 227"/>
                <a:gd name="T46" fmla="*/ 0 w 287"/>
                <a:gd name="T47" fmla="*/ 0 h 227"/>
                <a:gd name="T48" fmla="*/ 0 w 287"/>
                <a:gd name="T49" fmla="*/ 0 h 227"/>
                <a:gd name="T50" fmla="*/ 0 w 287"/>
                <a:gd name="T51" fmla="*/ 0 h 227"/>
                <a:gd name="T52" fmla="*/ 0 w 287"/>
                <a:gd name="T53" fmla="*/ 0 h 227"/>
                <a:gd name="T54" fmla="*/ 0 w 287"/>
                <a:gd name="T55" fmla="*/ 0 h 227"/>
                <a:gd name="T56" fmla="*/ 0 w 287"/>
                <a:gd name="T57" fmla="*/ 0 h 227"/>
                <a:gd name="T58" fmla="*/ 0 w 287"/>
                <a:gd name="T59" fmla="*/ 0 h 227"/>
                <a:gd name="T60" fmla="*/ 0 w 287"/>
                <a:gd name="T61" fmla="*/ 0 h 227"/>
                <a:gd name="T62" fmla="*/ 0 w 287"/>
                <a:gd name="T63" fmla="*/ 0 h 227"/>
                <a:gd name="T64" fmla="*/ 0 w 287"/>
                <a:gd name="T65" fmla="*/ 0 h 227"/>
                <a:gd name="T66" fmla="*/ 0 w 287"/>
                <a:gd name="T67" fmla="*/ 0 h 227"/>
                <a:gd name="T68" fmla="*/ 0 w 287"/>
                <a:gd name="T69" fmla="*/ 0 h 227"/>
                <a:gd name="T70" fmla="*/ 0 w 287"/>
                <a:gd name="T71" fmla="*/ 0 h 227"/>
                <a:gd name="T72" fmla="*/ 0 w 287"/>
                <a:gd name="T73" fmla="*/ 0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7"/>
                <a:gd name="T112" fmla="*/ 0 h 227"/>
                <a:gd name="T113" fmla="*/ 287 w 287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7" h="227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1" y="17"/>
                  </a:lnTo>
                  <a:lnTo>
                    <a:pt x="2" y="29"/>
                  </a:lnTo>
                  <a:lnTo>
                    <a:pt x="5" y="43"/>
                  </a:lnTo>
                  <a:lnTo>
                    <a:pt x="11" y="59"/>
                  </a:lnTo>
                  <a:lnTo>
                    <a:pt x="19" y="77"/>
                  </a:lnTo>
                  <a:lnTo>
                    <a:pt x="31" y="95"/>
                  </a:lnTo>
                  <a:lnTo>
                    <a:pt x="45" y="114"/>
                  </a:lnTo>
                  <a:lnTo>
                    <a:pt x="63" y="133"/>
                  </a:lnTo>
                  <a:lnTo>
                    <a:pt x="85" y="151"/>
                  </a:lnTo>
                  <a:lnTo>
                    <a:pt x="112" y="168"/>
                  </a:lnTo>
                  <a:lnTo>
                    <a:pt x="145" y="184"/>
                  </a:lnTo>
                  <a:lnTo>
                    <a:pt x="183" y="198"/>
                  </a:lnTo>
                  <a:lnTo>
                    <a:pt x="228" y="210"/>
                  </a:lnTo>
                  <a:lnTo>
                    <a:pt x="278" y="218"/>
                  </a:lnTo>
                  <a:lnTo>
                    <a:pt x="282" y="220"/>
                  </a:lnTo>
                  <a:lnTo>
                    <a:pt x="287" y="224"/>
                  </a:lnTo>
                  <a:lnTo>
                    <a:pt x="287" y="227"/>
                  </a:lnTo>
                  <a:lnTo>
                    <a:pt x="278" y="227"/>
                  </a:lnTo>
                  <a:lnTo>
                    <a:pt x="271" y="227"/>
                  </a:lnTo>
                  <a:lnTo>
                    <a:pt x="259" y="225"/>
                  </a:lnTo>
                  <a:lnTo>
                    <a:pt x="243" y="223"/>
                  </a:lnTo>
                  <a:lnTo>
                    <a:pt x="223" y="219"/>
                  </a:lnTo>
                  <a:lnTo>
                    <a:pt x="201" y="214"/>
                  </a:lnTo>
                  <a:lnTo>
                    <a:pt x="177" y="208"/>
                  </a:lnTo>
                  <a:lnTo>
                    <a:pt x="152" y="199"/>
                  </a:lnTo>
                  <a:lnTo>
                    <a:pt x="126" y="188"/>
                  </a:lnTo>
                  <a:lnTo>
                    <a:pt x="101" y="175"/>
                  </a:lnTo>
                  <a:lnTo>
                    <a:pt x="77" y="160"/>
                  </a:lnTo>
                  <a:lnTo>
                    <a:pt x="55" y="142"/>
                  </a:lnTo>
                  <a:lnTo>
                    <a:pt x="35" y="120"/>
                  </a:lnTo>
                  <a:lnTo>
                    <a:pt x="19" y="96"/>
                  </a:lnTo>
                  <a:lnTo>
                    <a:pt x="8" y="67"/>
                  </a:lnTo>
                  <a:lnTo>
                    <a:pt x="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97" name="Freeform 207"/>
            <p:cNvSpPr>
              <a:spLocks/>
            </p:cNvSpPr>
            <p:nvPr/>
          </p:nvSpPr>
          <p:spPr bwMode="auto">
            <a:xfrm>
              <a:off x="2863" y="2797"/>
              <a:ext cx="84" cy="109"/>
            </a:xfrm>
            <a:custGeom>
              <a:avLst/>
              <a:gdLst>
                <a:gd name="T0" fmla="*/ 0 w 335"/>
                <a:gd name="T1" fmla="*/ 0 h 435"/>
                <a:gd name="T2" fmla="*/ 0 w 335"/>
                <a:gd name="T3" fmla="*/ 0 h 435"/>
                <a:gd name="T4" fmla="*/ 0 w 335"/>
                <a:gd name="T5" fmla="*/ 0 h 435"/>
                <a:gd name="T6" fmla="*/ 0 w 335"/>
                <a:gd name="T7" fmla="*/ 0 h 435"/>
                <a:gd name="T8" fmla="*/ 0 w 335"/>
                <a:gd name="T9" fmla="*/ 0 h 435"/>
                <a:gd name="T10" fmla="*/ 0 w 335"/>
                <a:gd name="T11" fmla="*/ 0 h 435"/>
                <a:gd name="T12" fmla="*/ 0 w 335"/>
                <a:gd name="T13" fmla="*/ 0 h 435"/>
                <a:gd name="T14" fmla="*/ 0 w 335"/>
                <a:gd name="T15" fmla="*/ 0 h 435"/>
                <a:gd name="T16" fmla="*/ 0 w 335"/>
                <a:gd name="T17" fmla="*/ 0 h 435"/>
                <a:gd name="T18" fmla="*/ 0 w 335"/>
                <a:gd name="T19" fmla="*/ 0 h 435"/>
                <a:gd name="T20" fmla="*/ 0 w 335"/>
                <a:gd name="T21" fmla="*/ 0 h 435"/>
                <a:gd name="T22" fmla="*/ 0 w 335"/>
                <a:gd name="T23" fmla="*/ 0 h 435"/>
                <a:gd name="T24" fmla="*/ 0 w 335"/>
                <a:gd name="T25" fmla="*/ 0 h 435"/>
                <a:gd name="T26" fmla="*/ 0 w 335"/>
                <a:gd name="T27" fmla="*/ 0 h 435"/>
                <a:gd name="T28" fmla="*/ 0 w 335"/>
                <a:gd name="T29" fmla="*/ 0 h 435"/>
                <a:gd name="T30" fmla="*/ 0 w 335"/>
                <a:gd name="T31" fmla="*/ 0 h 435"/>
                <a:gd name="T32" fmla="*/ 0 w 335"/>
                <a:gd name="T33" fmla="*/ 0 h 435"/>
                <a:gd name="T34" fmla="*/ 0 w 335"/>
                <a:gd name="T35" fmla="*/ 0 h 435"/>
                <a:gd name="T36" fmla="*/ 0 w 335"/>
                <a:gd name="T37" fmla="*/ 0 h 435"/>
                <a:gd name="T38" fmla="*/ 0 w 335"/>
                <a:gd name="T39" fmla="*/ 0 h 435"/>
                <a:gd name="T40" fmla="*/ 0 w 335"/>
                <a:gd name="T41" fmla="*/ 0 h 435"/>
                <a:gd name="T42" fmla="*/ 0 w 335"/>
                <a:gd name="T43" fmla="*/ 0 h 435"/>
                <a:gd name="T44" fmla="*/ 0 w 335"/>
                <a:gd name="T45" fmla="*/ 0 h 435"/>
                <a:gd name="T46" fmla="*/ 0 w 335"/>
                <a:gd name="T47" fmla="*/ 0 h 435"/>
                <a:gd name="T48" fmla="*/ 0 w 335"/>
                <a:gd name="T49" fmla="*/ 0 h 435"/>
                <a:gd name="T50" fmla="*/ 0 w 335"/>
                <a:gd name="T51" fmla="*/ 0 h 435"/>
                <a:gd name="T52" fmla="*/ 0 w 335"/>
                <a:gd name="T53" fmla="*/ 0 h 435"/>
                <a:gd name="T54" fmla="*/ 0 w 335"/>
                <a:gd name="T55" fmla="*/ 0 h 435"/>
                <a:gd name="T56" fmla="*/ 0 w 335"/>
                <a:gd name="T57" fmla="*/ 0 h 435"/>
                <a:gd name="T58" fmla="*/ 0 w 335"/>
                <a:gd name="T59" fmla="*/ 0 h 435"/>
                <a:gd name="T60" fmla="*/ 0 w 335"/>
                <a:gd name="T61" fmla="*/ 0 h 435"/>
                <a:gd name="T62" fmla="*/ 0 w 335"/>
                <a:gd name="T63" fmla="*/ 0 h 435"/>
                <a:gd name="T64" fmla="*/ 0 w 335"/>
                <a:gd name="T65" fmla="*/ 0 h 435"/>
                <a:gd name="T66" fmla="*/ 0 w 335"/>
                <a:gd name="T67" fmla="*/ 0 h 435"/>
                <a:gd name="T68" fmla="*/ 0 w 335"/>
                <a:gd name="T69" fmla="*/ 0 h 435"/>
                <a:gd name="T70" fmla="*/ 0 w 335"/>
                <a:gd name="T71" fmla="*/ 0 h 435"/>
                <a:gd name="T72" fmla="*/ 0 w 335"/>
                <a:gd name="T73" fmla="*/ 0 h 435"/>
                <a:gd name="T74" fmla="*/ 0 w 335"/>
                <a:gd name="T75" fmla="*/ 0 h 435"/>
                <a:gd name="T76" fmla="*/ 0 w 335"/>
                <a:gd name="T77" fmla="*/ 0 h 435"/>
                <a:gd name="T78" fmla="*/ 0 w 335"/>
                <a:gd name="T79" fmla="*/ 0 h 435"/>
                <a:gd name="T80" fmla="*/ 0 w 335"/>
                <a:gd name="T81" fmla="*/ 0 h 435"/>
                <a:gd name="T82" fmla="*/ 0 w 335"/>
                <a:gd name="T83" fmla="*/ 0 h 435"/>
                <a:gd name="T84" fmla="*/ 0 w 335"/>
                <a:gd name="T85" fmla="*/ 0 h 435"/>
                <a:gd name="T86" fmla="*/ 0 w 335"/>
                <a:gd name="T87" fmla="*/ 0 h 435"/>
                <a:gd name="T88" fmla="*/ 0 w 335"/>
                <a:gd name="T89" fmla="*/ 0 h 4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5"/>
                <a:gd name="T136" fmla="*/ 0 h 435"/>
                <a:gd name="T137" fmla="*/ 335 w 335"/>
                <a:gd name="T138" fmla="*/ 435 h 4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5" h="435">
                  <a:moveTo>
                    <a:pt x="2" y="5"/>
                  </a:moveTo>
                  <a:lnTo>
                    <a:pt x="2" y="8"/>
                  </a:lnTo>
                  <a:lnTo>
                    <a:pt x="1" y="16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" y="73"/>
                  </a:lnTo>
                  <a:lnTo>
                    <a:pt x="6" y="99"/>
                  </a:lnTo>
                  <a:lnTo>
                    <a:pt x="13" y="129"/>
                  </a:lnTo>
                  <a:lnTo>
                    <a:pt x="24" y="160"/>
                  </a:lnTo>
                  <a:lnTo>
                    <a:pt x="39" y="195"/>
                  </a:lnTo>
                  <a:lnTo>
                    <a:pt x="60" y="230"/>
                  </a:lnTo>
                  <a:lnTo>
                    <a:pt x="86" y="265"/>
                  </a:lnTo>
                  <a:lnTo>
                    <a:pt x="120" y="301"/>
                  </a:lnTo>
                  <a:lnTo>
                    <a:pt x="161" y="337"/>
                  </a:lnTo>
                  <a:lnTo>
                    <a:pt x="209" y="371"/>
                  </a:lnTo>
                  <a:lnTo>
                    <a:pt x="267" y="404"/>
                  </a:lnTo>
                  <a:lnTo>
                    <a:pt x="335" y="435"/>
                  </a:lnTo>
                  <a:lnTo>
                    <a:pt x="334" y="433"/>
                  </a:lnTo>
                  <a:lnTo>
                    <a:pt x="328" y="431"/>
                  </a:lnTo>
                  <a:lnTo>
                    <a:pt x="321" y="428"/>
                  </a:lnTo>
                  <a:lnTo>
                    <a:pt x="311" y="422"/>
                  </a:lnTo>
                  <a:lnTo>
                    <a:pt x="299" y="415"/>
                  </a:lnTo>
                  <a:lnTo>
                    <a:pt x="285" y="408"/>
                  </a:lnTo>
                  <a:lnTo>
                    <a:pt x="270" y="399"/>
                  </a:lnTo>
                  <a:lnTo>
                    <a:pt x="253" y="390"/>
                  </a:lnTo>
                  <a:lnTo>
                    <a:pt x="237" y="378"/>
                  </a:lnTo>
                  <a:lnTo>
                    <a:pt x="219" y="368"/>
                  </a:lnTo>
                  <a:lnTo>
                    <a:pt x="201" y="355"/>
                  </a:lnTo>
                  <a:lnTo>
                    <a:pt x="184" y="342"/>
                  </a:lnTo>
                  <a:lnTo>
                    <a:pt x="167" y="330"/>
                  </a:lnTo>
                  <a:lnTo>
                    <a:pt x="151" y="317"/>
                  </a:lnTo>
                  <a:lnTo>
                    <a:pt x="136" y="303"/>
                  </a:lnTo>
                  <a:lnTo>
                    <a:pt x="123" y="289"/>
                  </a:lnTo>
                  <a:lnTo>
                    <a:pt x="100" y="262"/>
                  </a:lnTo>
                  <a:lnTo>
                    <a:pt x="80" y="233"/>
                  </a:lnTo>
                  <a:lnTo>
                    <a:pt x="63" y="204"/>
                  </a:lnTo>
                  <a:lnTo>
                    <a:pt x="49" y="175"/>
                  </a:lnTo>
                  <a:lnTo>
                    <a:pt x="37" y="147"/>
                  </a:lnTo>
                  <a:lnTo>
                    <a:pt x="28" y="119"/>
                  </a:lnTo>
                  <a:lnTo>
                    <a:pt x="22" y="92"/>
                  </a:lnTo>
                  <a:lnTo>
                    <a:pt x="17" y="68"/>
                  </a:lnTo>
                  <a:lnTo>
                    <a:pt x="14" y="30"/>
                  </a:lnTo>
                  <a:lnTo>
                    <a:pt x="13" y="8"/>
                  </a:lnTo>
                  <a:lnTo>
                    <a:pt x="9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98" name="Freeform 208"/>
            <p:cNvSpPr>
              <a:spLocks/>
            </p:cNvSpPr>
            <p:nvPr/>
          </p:nvSpPr>
          <p:spPr bwMode="auto">
            <a:xfrm>
              <a:off x="2937" y="2834"/>
              <a:ext cx="12" cy="77"/>
            </a:xfrm>
            <a:custGeom>
              <a:avLst/>
              <a:gdLst>
                <a:gd name="T0" fmla="*/ 0 w 47"/>
                <a:gd name="T1" fmla="*/ 0 h 306"/>
                <a:gd name="T2" fmla="*/ 0 w 47"/>
                <a:gd name="T3" fmla="*/ 0 h 306"/>
                <a:gd name="T4" fmla="*/ 0 w 47"/>
                <a:gd name="T5" fmla="*/ 0 h 306"/>
                <a:gd name="T6" fmla="*/ 0 w 47"/>
                <a:gd name="T7" fmla="*/ 0 h 306"/>
                <a:gd name="T8" fmla="*/ 0 w 47"/>
                <a:gd name="T9" fmla="*/ 0 h 306"/>
                <a:gd name="T10" fmla="*/ 0 w 47"/>
                <a:gd name="T11" fmla="*/ 0 h 306"/>
                <a:gd name="T12" fmla="*/ 0 w 47"/>
                <a:gd name="T13" fmla="*/ 0 h 306"/>
                <a:gd name="T14" fmla="*/ 0 w 47"/>
                <a:gd name="T15" fmla="*/ 0 h 306"/>
                <a:gd name="T16" fmla="*/ 0 w 47"/>
                <a:gd name="T17" fmla="*/ 0 h 306"/>
                <a:gd name="T18" fmla="*/ 0 w 47"/>
                <a:gd name="T19" fmla="*/ 0 h 306"/>
                <a:gd name="T20" fmla="*/ 0 w 47"/>
                <a:gd name="T21" fmla="*/ 0 h 306"/>
                <a:gd name="T22" fmla="*/ 0 w 47"/>
                <a:gd name="T23" fmla="*/ 0 h 306"/>
                <a:gd name="T24" fmla="*/ 0 w 47"/>
                <a:gd name="T25" fmla="*/ 0 h 306"/>
                <a:gd name="T26" fmla="*/ 0 w 47"/>
                <a:gd name="T27" fmla="*/ 0 h 306"/>
                <a:gd name="T28" fmla="*/ 0 w 47"/>
                <a:gd name="T29" fmla="*/ 0 h 306"/>
                <a:gd name="T30" fmla="*/ 0 w 47"/>
                <a:gd name="T31" fmla="*/ 0 h 306"/>
                <a:gd name="T32" fmla="*/ 0 w 47"/>
                <a:gd name="T33" fmla="*/ 0 h 3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06"/>
                <a:gd name="T53" fmla="*/ 47 w 47"/>
                <a:gd name="T54" fmla="*/ 306 h 3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06">
                  <a:moveTo>
                    <a:pt x="47" y="0"/>
                  </a:moveTo>
                  <a:lnTo>
                    <a:pt x="42" y="7"/>
                  </a:lnTo>
                  <a:lnTo>
                    <a:pt x="32" y="24"/>
                  </a:lnTo>
                  <a:lnTo>
                    <a:pt x="19" y="53"/>
                  </a:lnTo>
                  <a:lnTo>
                    <a:pt x="7" y="91"/>
                  </a:lnTo>
                  <a:lnTo>
                    <a:pt x="0" y="137"/>
                  </a:lnTo>
                  <a:lnTo>
                    <a:pt x="1" y="189"/>
                  </a:lnTo>
                  <a:lnTo>
                    <a:pt x="14" y="245"/>
                  </a:lnTo>
                  <a:lnTo>
                    <a:pt x="41" y="306"/>
                  </a:lnTo>
                  <a:lnTo>
                    <a:pt x="38" y="299"/>
                  </a:lnTo>
                  <a:lnTo>
                    <a:pt x="31" y="281"/>
                  </a:lnTo>
                  <a:lnTo>
                    <a:pt x="22" y="252"/>
                  </a:lnTo>
                  <a:lnTo>
                    <a:pt x="14" y="213"/>
                  </a:lnTo>
                  <a:lnTo>
                    <a:pt x="9" y="168"/>
                  </a:lnTo>
                  <a:lnTo>
                    <a:pt x="11" y="116"/>
                  </a:lnTo>
                  <a:lnTo>
                    <a:pt x="23" y="6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99" name="Freeform 209"/>
            <p:cNvSpPr>
              <a:spLocks/>
            </p:cNvSpPr>
            <p:nvPr/>
          </p:nvSpPr>
          <p:spPr bwMode="auto">
            <a:xfrm>
              <a:off x="2960" y="2828"/>
              <a:ext cx="24" cy="90"/>
            </a:xfrm>
            <a:custGeom>
              <a:avLst/>
              <a:gdLst>
                <a:gd name="T0" fmla="*/ 0 w 98"/>
                <a:gd name="T1" fmla="*/ 0 h 359"/>
                <a:gd name="T2" fmla="*/ 0 w 98"/>
                <a:gd name="T3" fmla="*/ 0 h 359"/>
                <a:gd name="T4" fmla="*/ 0 w 98"/>
                <a:gd name="T5" fmla="*/ 0 h 359"/>
                <a:gd name="T6" fmla="*/ 0 w 98"/>
                <a:gd name="T7" fmla="*/ 0 h 359"/>
                <a:gd name="T8" fmla="*/ 0 w 98"/>
                <a:gd name="T9" fmla="*/ 0 h 359"/>
                <a:gd name="T10" fmla="*/ 0 w 98"/>
                <a:gd name="T11" fmla="*/ 0 h 359"/>
                <a:gd name="T12" fmla="*/ 0 w 98"/>
                <a:gd name="T13" fmla="*/ 0 h 359"/>
                <a:gd name="T14" fmla="*/ 0 w 98"/>
                <a:gd name="T15" fmla="*/ 0 h 359"/>
                <a:gd name="T16" fmla="*/ 0 w 98"/>
                <a:gd name="T17" fmla="*/ 0 h 359"/>
                <a:gd name="T18" fmla="*/ 0 w 98"/>
                <a:gd name="T19" fmla="*/ 0 h 359"/>
                <a:gd name="T20" fmla="*/ 0 w 98"/>
                <a:gd name="T21" fmla="*/ 0 h 359"/>
                <a:gd name="T22" fmla="*/ 0 w 98"/>
                <a:gd name="T23" fmla="*/ 0 h 359"/>
                <a:gd name="T24" fmla="*/ 0 w 98"/>
                <a:gd name="T25" fmla="*/ 0 h 359"/>
                <a:gd name="T26" fmla="*/ 0 w 98"/>
                <a:gd name="T27" fmla="*/ 0 h 359"/>
                <a:gd name="T28" fmla="*/ 0 w 98"/>
                <a:gd name="T29" fmla="*/ 0 h 359"/>
                <a:gd name="T30" fmla="*/ 0 w 98"/>
                <a:gd name="T31" fmla="*/ 0 h 359"/>
                <a:gd name="T32" fmla="*/ 0 w 98"/>
                <a:gd name="T33" fmla="*/ 0 h 3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359"/>
                <a:gd name="T53" fmla="*/ 98 w 98"/>
                <a:gd name="T54" fmla="*/ 359 h 3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359">
                  <a:moveTo>
                    <a:pt x="0" y="0"/>
                  </a:moveTo>
                  <a:lnTo>
                    <a:pt x="5" y="5"/>
                  </a:lnTo>
                  <a:lnTo>
                    <a:pt x="19" y="24"/>
                  </a:lnTo>
                  <a:lnTo>
                    <a:pt x="38" y="54"/>
                  </a:lnTo>
                  <a:lnTo>
                    <a:pt x="58" y="95"/>
                  </a:lnTo>
                  <a:lnTo>
                    <a:pt x="76" y="147"/>
                  </a:lnTo>
                  <a:lnTo>
                    <a:pt x="88" y="208"/>
                  </a:lnTo>
                  <a:lnTo>
                    <a:pt x="91" y="280"/>
                  </a:lnTo>
                  <a:lnTo>
                    <a:pt x="80" y="359"/>
                  </a:lnTo>
                  <a:lnTo>
                    <a:pt x="83" y="350"/>
                  </a:lnTo>
                  <a:lnTo>
                    <a:pt x="90" y="323"/>
                  </a:lnTo>
                  <a:lnTo>
                    <a:pt x="95" y="284"/>
                  </a:lnTo>
                  <a:lnTo>
                    <a:pt x="98" y="235"/>
                  </a:lnTo>
                  <a:lnTo>
                    <a:pt x="93" y="178"/>
                  </a:lnTo>
                  <a:lnTo>
                    <a:pt x="77" y="117"/>
                  </a:lnTo>
                  <a:lnTo>
                    <a:pt x="4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00" name="Freeform 210"/>
            <p:cNvSpPr>
              <a:spLocks/>
            </p:cNvSpPr>
            <p:nvPr/>
          </p:nvSpPr>
          <p:spPr bwMode="auto">
            <a:xfrm>
              <a:off x="2982" y="2828"/>
              <a:ext cx="29" cy="79"/>
            </a:xfrm>
            <a:custGeom>
              <a:avLst/>
              <a:gdLst>
                <a:gd name="T0" fmla="*/ 0 w 112"/>
                <a:gd name="T1" fmla="*/ 0 h 319"/>
                <a:gd name="T2" fmla="*/ 0 w 112"/>
                <a:gd name="T3" fmla="*/ 0 h 319"/>
                <a:gd name="T4" fmla="*/ 0 w 112"/>
                <a:gd name="T5" fmla="*/ 0 h 319"/>
                <a:gd name="T6" fmla="*/ 0 w 112"/>
                <a:gd name="T7" fmla="*/ 0 h 319"/>
                <a:gd name="T8" fmla="*/ 0 w 112"/>
                <a:gd name="T9" fmla="*/ 0 h 319"/>
                <a:gd name="T10" fmla="*/ 0 w 112"/>
                <a:gd name="T11" fmla="*/ 0 h 319"/>
                <a:gd name="T12" fmla="*/ 0 w 112"/>
                <a:gd name="T13" fmla="*/ 0 h 319"/>
                <a:gd name="T14" fmla="*/ 0 w 112"/>
                <a:gd name="T15" fmla="*/ 0 h 319"/>
                <a:gd name="T16" fmla="*/ 0 w 112"/>
                <a:gd name="T17" fmla="*/ 0 h 319"/>
                <a:gd name="T18" fmla="*/ 0 w 112"/>
                <a:gd name="T19" fmla="*/ 0 h 319"/>
                <a:gd name="T20" fmla="*/ 0 w 112"/>
                <a:gd name="T21" fmla="*/ 0 h 319"/>
                <a:gd name="T22" fmla="*/ 0 w 112"/>
                <a:gd name="T23" fmla="*/ 0 h 319"/>
                <a:gd name="T24" fmla="*/ 0 w 112"/>
                <a:gd name="T25" fmla="*/ 0 h 319"/>
                <a:gd name="T26" fmla="*/ 0 w 112"/>
                <a:gd name="T27" fmla="*/ 0 h 319"/>
                <a:gd name="T28" fmla="*/ 0 w 112"/>
                <a:gd name="T29" fmla="*/ 0 h 319"/>
                <a:gd name="T30" fmla="*/ 0 w 112"/>
                <a:gd name="T31" fmla="*/ 0 h 319"/>
                <a:gd name="T32" fmla="*/ 0 w 112"/>
                <a:gd name="T33" fmla="*/ 0 h 319"/>
                <a:gd name="T34" fmla="*/ 0 w 112"/>
                <a:gd name="T35" fmla="*/ 0 h 319"/>
                <a:gd name="T36" fmla="*/ 0 w 112"/>
                <a:gd name="T37" fmla="*/ 0 h 319"/>
                <a:gd name="T38" fmla="*/ 0 w 112"/>
                <a:gd name="T39" fmla="*/ 0 h 319"/>
                <a:gd name="T40" fmla="*/ 0 w 112"/>
                <a:gd name="T41" fmla="*/ 0 h 319"/>
                <a:gd name="T42" fmla="*/ 0 w 112"/>
                <a:gd name="T43" fmla="*/ 0 h 319"/>
                <a:gd name="T44" fmla="*/ 0 w 112"/>
                <a:gd name="T45" fmla="*/ 0 h 319"/>
                <a:gd name="T46" fmla="*/ 0 w 112"/>
                <a:gd name="T47" fmla="*/ 0 h 319"/>
                <a:gd name="T48" fmla="*/ 0 w 112"/>
                <a:gd name="T49" fmla="*/ 0 h 319"/>
                <a:gd name="T50" fmla="*/ 0 w 112"/>
                <a:gd name="T51" fmla="*/ 0 h 319"/>
                <a:gd name="T52" fmla="*/ 0 w 112"/>
                <a:gd name="T53" fmla="*/ 0 h 319"/>
                <a:gd name="T54" fmla="*/ 0 w 112"/>
                <a:gd name="T55" fmla="*/ 0 h 319"/>
                <a:gd name="T56" fmla="*/ 0 w 112"/>
                <a:gd name="T57" fmla="*/ 0 h 319"/>
                <a:gd name="T58" fmla="*/ 0 w 112"/>
                <a:gd name="T59" fmla="*/ 0 h 319"/>
                <a:gd name="T60" fmla="*/ 0 w 112"/>
                <a:gd name="T61" fmla="*/ 0 h 319"/>
                <a:gd name="T62" fmla="*/ 0 w 112"/>
                <a:gd name="T63" fmla="*/ 0 h 319"/>
                <a:gd name="T64" fmla="*/ 0 w 112"/>
                <a:gd name="T65" fmla="*/ 0 h 319"/>
                <a:gd name="T66" fmla="*/ 0 w 112"/>
                <a:gd name="T67" fmla="*/ 0 h 319"/>
                <a:gd name="T68" fmla="*/ 0 w 112"/>
                <a:gd name="T69" fmla="*/ 0 h 319"/>
                <a:gd name="T70" fmla="*/ 0 w 112"/>
                <a:gd name="T71" fmla="*/ 0 h 319"/>
                <a:gd name="T72" fmla="*/ 0 w 112"/>
                <a:gd name="T73" fmla="*/ 0 h 319"/>
                <a:gd name="T74" fmla="*/ 0 w 112"/>
                <a:gd name="T75" fmla="*/ 0 h 319"/>
                <a:gd name="T76" fmla="*/ 0 w 112"/>
                <a:gd name="T77" fmla="*/ 0 h 319"/>
                <a:gd name="T78" fmla="*/ 0 w 112"/>
                <a:gd name="T79" fmla="*/ 0 h 319"/>
                <a:gd name="T80" fmla="*/ 0 w 112"/>
                <a:gd name="T81" fmla="*/ 0 h 319"/>
                <a:gd name="T82" fmla="*/ 0 w 112"/>
                <a:gd name="T83" fmla="*/ 0 h 319"/>
                <a:gd name="T84" fmla="*/ 0 w 112"/>
                <a:gd name="T85" fmla="*/ 0 h 319"/>
                <a:gd name="T86" fmla="*/ 0 w 112"/>
                <a:gd name="T87" fmla="*/ 0 h 319"/>
                <a:gd name="T88" fmla="*/ 0 w 112"/>
                <a:gd name="T89" fmla="*/ 0 h 319"/>
                <a:gd name="T90" fmla="*/ 0 w 112"/>
                <a:gd name="T91" fmla="*/ 0 h 319"/>
                <a:gd name="T92" fmla="*/ 0 w 112"/>
                <a:gd name="T93" fmla="*/ 0 h 319"/>
                <a:gd name="T94" fmla="*/ 0 w 112"/>
                <a:gd name="T95" fmla="*/ 0 h 319"/>
                <a:gd name="T96" fmla="*/ 0 w 112"/>
                <a:gd name="T97" fmla="*/ 0 h 319"/>
                <a:gd name="T98" fmla="*/ 0 w 112"/>
                <a:gd name="T99" fmla="*/ 0 h 319"/>
                <a:gd name="T100" fmla="*/ 0 w 112"/>
                <a:gd name="T101" fmla="*/ 0 h 319"/>
                <a:gd name="T102" fmla="*/ 0 w 112"/>
                <a:gd name="T103" fmla="*/ 0 h 319"/>
                <a:gd name="T104" fmla="*/ 0 w 112"/>
                <a:gd name="T105" fmla="*/ 0 h 319"/>
                <a:gd name="T106" fmla="*/ 0 w 112"/>
                <a:gd name="T107" fmla="*/ 0 h 319"/>
                <a:gd name="T108" fmla="*/ 0 w 112"/>
                <a:gd name="T109" fmla="*/ 0 h 319"/>
                <a:gd name="T110" fmla="*/ 0 w 112"/>
                <a:gd name="T111" fmla="*/ 0 h 319"/>
                <a:gd name="T112" fmla="*/ 0 w 112"/>
                <a:gd name="T113" fmla="*/ 0 h 319"/>
                <a:gd name="T114" fmla="*/ 0 w 112"/>
                <a:gd name="T115" fmla="*/ 0 h 319"/>
                <a:gd name="T116" fmla="*/ 0 w 112"/>
                <a:gd name="T117" fmla="*/ 0 h 319"/>
                <a:gd name="T118" fmla="*/ 0 w 112"/>
                <a:gd name="T119" fmla="*/ 0 h 319"/>
                <a:gd name="T120" fmla="*/ 0 w 112"/>
                <a:gd name="T121" fmla="*/ 0 h 3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319"/>
                <a:gd name="T185" fmla="*/ 112 w 112"/>
                <a:gd name="T186" fmla="*/ 319 h 3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319">
                  <a:moveTo>
                    <a:pt x="12" y="319"/>
                  </a:moveTo>
                  <a:lnTo>
                    <a:pt x="15" y="316"/>
                  </a:lnTo>
                  <a:lnTo>
                    <a:pt x="19" y="306"/>
                  </a:lnTo>
                  <a:lnTo>
                    <a:pt x="25" y="289"/>
                  </a:lnTo>
                  <a:lnTo>
                    <a:pt x="32" y="265"/>
                  </a:lnTo>
                  <a:lnTo>
                    <a:pt x="37" y="235"/>
                  </a:lnTo>
                  <a:lnTo>
                    <a:pt x="38" y="200"/>
                  </a:lnTo>
                  <a:lnTo>
                    <a:pt x="35" y="157"/>
                  </a:lnTo>
                  <a:lnTo>
                    <a:pt x="27" y="107"/>
                  </a:lnTo>
                  <a:lnTo>
                    <a:pt x="26" y="104"/>
                  </a:lnTo>
                  <a:lnTo>
                    <a:pt x="22" y="95"/>
                  </a:lnTo>
                  <a:lnTo>
                    <a:pt x="17" y="82"/>
                  </a:lnTo>
                  <a:lnTo>
                    <a:pt x="11" y="66"/>
                  </a:lnTo>
                  <a:lnTo>
                    <a:pt x="5" y="49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2" y="9"/>
                  </a:lnTo>
                  <a:lnTo>
                    <a:pt x="5" y="4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6"/>
                  </a:lnTo>
                  <a:lnTo>
                    <a:pt x="26" y="12"/>
                  </a:lnTo>
                  <a:lnTo>
                    <a:pt x="33" y="20"/>
                  </a:lnTo>
                  <a:lnTo>
                    <a:pt x="41" y="28"/>
                  </a:lnTo>
                  <a:lnTo>
                    <a:pt x="50" y="38"/>
                  </a:lnTo>
                  <a:lnTo>
                    <a:pt x="61" y="50"/>
                  </a:lnTo>
                  <a:lnTo>
                    <a:pt x="70" y="65"/>
                  </a:lnTo>
                  <a:lnTo>
                    <a:pt x="79" y="82"/>
                  </a:lnTo>
                  <a:lnTo>
                    <a:pt x="88" y="103"/>
                  </a:lnTo>
                  <a:lnTo>
                    <a:pt x="96" y="128"/>
                  </a:lnTo>
                  <a:lnTo>
                    <a:pt x="104" y="157"/>
                  </a:lnTo>
                  <a:lnTo>
                    <a:pt x="112" y="190"/>
                  </a:lnTo>
                  <a:lnTo>
                    <a:pt x="111" y="191"/>
                  </a:lnTo>
                  <a:lnTo>
                    <a:pt x="109" y="194"/>
                  </a:lnTo>
                  <a:lnTo>
                    <a:pt x="106" y="191"/>
                  </a:lnTo>
                  <a:lnTo>
                    <a:pt x="104" y="182"/>
                  </a:lnTo>
                  <a:lnTo>
                    <a:pt x="103" y="172"/>
                  </a:lnTo>
                  <a:lnTo>
                    <a:pt x="99" y="156"/>
                  </a:lnTo>
                  <a:lnTo>
                    <a:pt x="93" y="137"/>
                  </a:lnTo>
                  <a:lnTo>
                    <a:pt x="85" y="117"/>
                  </a:lnTo>
                  <a:lnTo>
                    <a:pt x="76" y="97"/>
                  </a:lnTo>
                  <a:lnTo>
                    <a:pt x="66" y="77"/>
                  </a:lnTo>
                  <a:lnTo>
                    <a:pt x="57" y="61"/>
                  </a:lnTo>
                  <a:lnTo>
                    <a:pt x="48" y="49"/>
                  </a:lnTo>
                  <a:lnTo>
                    <a:pt x="40" y="39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2" y="26"/>
                  </a:lnTo>
                  <a:lnTo>
                    <a:pt x="18" y="27"/>
                  </a:lnTo>
                  <a:lnTo>
                    <a:pt x="17" y="30"/>
                  </a:lnTo>
                  <a:lnTo>
                    <a:pt x="18" y="36"/>
                  </a:lnTo>
                  <a:lnTo>
                    <a:pt x="20" y="46"/>
                  </a:lnTo>
                  <a:lnTo>
                    <a:pt x="26" y="64"/>
                  </a:lnTo>
                  <a:lnTo>
                    <a:pt x="34" y="91"/>
                  </a:lnTo>
                  <a:lnTo>
                    <a:pt x="42" y="127"/>
                  </a:lnTo>
                  <a:lnTo>
                    <a:pt x="48" y="166"/>
                  </a:lnTo>
                  <a:lnTo>
                    <a:pt x="49" y="208"/>
                  </a:lnTo>
                  <a:lnTo>
                    <a:pt x="46" y="249"/>
                  </a:lnTo>
                  <a:lnTo>
                    <a:pt x="34" y="287"/>
                  </a:lnTo>
                  <a:lnTo>
                    <a:pt x="12" y="31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01" name="Freeform 211"/>
            <p:cNvSpPr>
              <a:spLocks/>
            </p:cNvSpPr>
            <p:nvPr/>
          </p:nvSpPr>
          <p:spPr bwMode="auto">
            <a:xfrm>
              <a:off x="2965" y="2805"/>
              <a:ext cx="50" cy="48"/>
            </a:xfrm>
            <a:custGeom>
              <a:avLst/>
              <a:gdLst>
                <a:gd name="T0" fmla="*/ 0 w 202"/>
                <a:gd name="T1" fmla="*/ 0 h 194"/>
                <a:gd name="T2" fmla="*/ 0 w 202"/>
                <a:gd name="T3" fmla="*/ 0 h 194"/>
                <a:gd name="T4" fmla="*/ 0 w 202"/>
                <a:gd name="T5" fmla="*/ 0 h 194"/>
                <a:gd name="T6" fmla="*/ 0 w 202"/>
                <a:gd name="T7" fmla="*/ 0 h 194"/>
                <a:gd name="T8" fmla="*/ 0 w 202"/>
                <a:gd name="T9" fmla="*/ 0 h 194"/>
                <a:gd name="T10" fmla="*/ 0 w 202"/>
                <a:gd name="T11" fmla="*/ 0 h 194"/>
                <a:gd name="T12" fmla="*/ 0 w 202"/>
                <a:gd name="T13" fmla="*/ 0 h 194"/>
                <a:gd name="T14" fmla="*/ 0 w 202"/>
                <a:gd name="T15" fmla="*/ 0 h 194"/>
                <a:gd name="T16" fmla="*/ 0 w 202"/>
                <a:gd name="T17" fmla="*/ 0 h 194"/>
                <a:gd name="T18" fmla="*/ 0 w 202"/>
                <a:gd name="T19" fmla="*/ 0 h 194"/>
                <a:gd name="T20" fmla="*/ 0 w 202"/>
                <a:gd name="T21" fmla="*/ 0 h 194"/>
                <a:gd name="T22" fmla="*/ 0 w 202"/>
                <a:gd name="T23" fmla="*/ 0 h 194"/>
                <a:gd name="T24" fmla="*/ 0 w 202"/>
                <a:gd name="T25" fmla="*/ 0 h 194"/>
                <a:gd name="T26" fmla="*/ 0 w 202"/>
                <a:gd name="T27" fmla="*/ 0 h 194"/>
                <a:gd name="T28" fmla="*/ 0 w 202"/>
                <a:gd name="T29" fmla="*/ 0 h 194"/>
                <a:gd name="T30" fmla="*/ 0 w 202"/>
                <a:gd name="T31" fmla="*/ 0 h 194"/>
                <a:gd name="T32" fmla="*/ 0 w 202"/>
                <a:gd name="T33" fmla="*/ 0 h 194"/>
                <a:gd name="T34" fmla="*/ 0 w 202"/>
                <a:gd name="T35" fmla="*/ 0 h 194"/>
                <a:gd name="T36" fmla="*/ 0 w 202"/>
                <a:gd name="T37" fmla="*/ 0 h 194"/>
                <a:gd name="T38" fmla="*/ 0 w 202"/>
                <a:gd name="T39" fmla="*/ 0 h 194"/>
                <a:gd name="T40" fmla="*/ 0 w 202"/>
                <a:gd name="T41" fmla="*/ 0 h 194"/>
                <a:gd name="T42" fmla="*/ 0 w 202"/>
                <a:gd name="T43" fmla="*/ 0 h 194"/>
                <a:gd name="T44" fmla="*/ 0 w 202"/>
                <a:gd name="T45" fmla="*/ 0 h 194"/>
                <a:gd name="T46" fmla="*/ 0 w 202"/>
                <a:gd name="T47" fmla="*/ 0 h 194"/>
                <a:gd name="T48" fmla="*/ 0 w 202"/>
                <a:gd name="T49" fmla="*/ 0 h 194"/>
                <a:gd name="T50" fmla="*/ 0 w 202"/>
                <a:gd name="T51" fmla="*/ 0 h 194"/>
                <a:gd name="T52" fmla="*/ 0 w 202"/>
                <a:gd name="T53" fmla="*/ 0 h 194"/>
                <a:gd name="T54" fmla="*/ 0 w 202"/>
                <a:gd name="T55" fmla="*/ 0 h 194"/>
                <a:gd name="T56" fmla="*/ 0 w 202"/>
                <a:gd name="T57" fmla="*/ 0 h 194"/>
                <a:gd name="T58" fmla="*/ 0 w 202"/>
                <a:gd name="T59" fmla="*/ 0 h 194"/>
                <a:gd name="T60" fmla="*/ 0 w 202"/>
                <a:gd name="T61" fmla="*/ 0 h 194"/>
                <a:gd name="T62" fmla="*/ 0 w 202"/>
                <a:gd name="T63" fmla="*/ 0 h 194"/>
                <a:gd name="T64" fmla="*/ 0 w 202"/>
                <a:gd name="T65" fmla="*/ 0 h 194"/>
                <a:gd name="T66" fmla="*/ 0 w 202"/>
                <a:gd name="T67" fmla="*/ 0 h 194"/>
                <a:gd name="T68" fmla="*/ 0 w 202"/>
                <a:gd name="T69" fmla="*/ 0 h 194"/>
                <a:gd name="T70" fmla="*/ 0 w 202"/>
                <a:gd name="T71" fmla="*/ 0 h 194"/>
                <a:gd name="T72" fmla="*/ 0 w 202"/>
                <a:gd name="T73" fmla="*/ 0 h 1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2"/>
                <a:gd name="T112" fmla="*/ 0 h 194"/>
                <a:gd name="T113" fmla="*/ 202 w 202"/>
                <a:gd name="T114" fmla="*/ 194 h 1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2" h="194">
                  <a:moveTo>
                    <a:pt x="0" y="0"/>
                  </a:moveTo>
                  <a:lnTo>
                    <a:pt x="1" y="0"/>
                  </a:lnTo>
                  <a:lnTo>
                    <a:pt x="6" y="2"/>
                  </a:lnTo>
                  <a:lnTo>
                    <a:pt x="13" y="5"/>
                  </a:lnTo>
                  <a:lnTo>
                    <a:pt x="21" y="9"/>
                  </a:lnTo>
                  <a:lnTo>
                    <a:pt x="33" y="15"/>
                  </a:lnTo>
                  <a:lnTo>
                    <a:pt x="45" y="22"/>
                  </a:lnTo>
                  <a:lnTo>
                    <a:pt x="59" y="30"/>
                  </a:lnTo>
                  <a:lnTo>
                    <a:pt x="74" y="40"/>
                  </a:lnTo>
                  <a:lnTo>
                    <a:pt x="89" y="53"/>
                  </a:lnTo>
                  <a:lnTo>
                    <a:pt x="105" y="67"/>
                  </a:lnTo>
                  <a:lnTo>
                    <a:pt x="122" y="82"/>
                  </a:lnTo>
                  <a:lnTo>
                    <a:pt x="138" y="100"/>
                  </a:lnTo>
                  <a:lnTo>
                    <a:pt x="155" y="120"/>
                  </a:lnTo>
                  <a:lnTo>
                    <a:pt x="170" y="142"/>
                  </a:lnTo>
                  <a:lnTo>
                    <a:pt x="184" y="167"/>
                  </a:lnTo>
                  <a:lnTo>
                    <a:pt x="198" y="194"/>
                  </a:lnTo>
                  <a:lnTo>
                    <a:pt x="199" y="194"/>
                  </a:lnTo>
                  <a:lnTo>
                    <a:pt x="202" y="193"/>
                  </a:lnTo>
                  <a:lnTo>
                    <a:pt x="201" y="185"/>
                  </a:lnTo>
                  <a:lnTo>
                    <a:pt x="193" y="165"/>
                  </a:lnTo>
                  <a:lnTo>
                    <a:pt x="189" y="158"/>
                  </a:lnTo>
                  <a:lnTo>
                    <a:pt x="183" y="149"/>
                  </a:lnTo>
                  <a:lnTo>
                    <a:pt x="178" y="138"/>
                  </a:lnTo>
                  <a:lnTo>
                    <a:pt x="170" y="127"/>
                  </a:lnTo>
                  <a:lnTo>
                    <a:pt x="160" y="115"/>
                  </a:lnTo>
                  <a:lnTo>
                    <a:pt x="151" y="103"/>
                  </a:lnTo>
                  <a:lnTo>
                    <a:pt x="140" y="89"/>
                  </a:lnTo>
                  <a:lnTo>
                    <a:pt x="128" y="76"/>
                  </a:lnTo>
                  <a:lnTo>
                    <a:pt x="115" y="64"/>
                  </a:lnTo>
                  <a:lnTo>
                    <a:pt x="102" y="51"/>
                  </a:lnTo>
                  <a:lnTo>
                    <a:pt x="87" y="39"/>
                  </a:lnTo>
                  <a:lnTo>
                    <a:pt x="71" y="28"/>
                  </a:lnTo>
                  <a:lnTo>
                    <a:pt x="54" y="19"/>
                  </a:lnTo>
                  <a:lnTo>
                    <a:pt x="37" y="11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02" name="Freeform 212"/>
            <p:cNvSpPr>
              <a:spLocks/>
            </p:cNvSpPr>
            <p:nvPr/>
          </p:nvSpPr>
          <p:spPr bwMode="auto">
            <a:xfrm>
              <a:off x="2988" y="2824"/>
              <a:ext cx="81" cy="48"/>
            </a:xfrm>
            <a:custGeom>
              <a:avLst/>
              <a:gdLst>
                <a:gd name="T0" fmla="*/ 0 w 323"/>
                <a:gd name="T1" fmla="*/ 0 h 194"/>
                <a:gd name="T2" fmla="*/ 0 w 323"/>
                <a:gd name="T3" fmla="*/ 0 h 194"/>
                <a:gd name="T4" fmla="*/ 0 w 323"/>
                <a:gd name="T5" fmla="*/ 0 h 194"/>
                <a:gd name="T6" fmla="*/ 0 w 323"/>
                <a:gd name="T7" fmla="*/ 0 h 194"/>
                <a:gd name="T8" fmla="*/ 0 w 323"/>
                <a:gd name="T9" fmla="*/ 0 h 194"/>
                <a:gd name="T10" fmla="*/ 0 w 323"/>
                <a:gd name="T11" fmla="*/ 0 h 194"/>
                <a:gd name="T12" fmla="*/ 0 w 323"/>
                <a:gd name="T13" fmla="*/ 0 h 194"/>
                <a:gd name="T14" fmla="*/ 0 w 323"/>
                <a:gd name="T15" fmla="*/ 0 h 194"/>
                <a:gd name="T16" fmla="*/ 0 w 323"/>
                <a:gd name="T17" fmla="*/ 0 h 194"/>
                <a:gd name="T18" fmla="*/ 0 w 323"/>
                <a:gd name="T19" fmla="*/ 0 h 194"/>
                <a:gd name="T20" fmla="*/ 0 w 323"/>
                <a:gd name="T21" fmla="*/ 0 h 194"/>
                <a:gd name="T22" fmla="*/ 0 w 323"/>
                <a:gd name="T23" fmla="*/ 0 h 194"/>
                <a:gd name="T24" fmla="*/ 0 w 323"/>
                <a:gd name="T25" fmla="*/ 0 h 194"/>
                <a:gd name="T26" fmla="*/ 0 w 323"/>
                <a:gd name="T27" fmla="*/ 0 h 194"/>
                <a:gd name="T28" fmla="*/ 0 w 323"/>
                <a:gd name="T29" fmla="*/ 0 h 194"/>
                <a:gd name="T30" fmla="*/ 0 w 323"/>
                <a:gd name="T31" fmla="*/ 0 h 194"/>
                <a:gd name="T32" fmla="*/ 0 w 323"/>
                <a:gd name="T33" fmla="*/ 0 h 194"/>
                <a:gd name="T34" fmla="*/ 0 w 323"/>
                <a:gd name="T35" fmla="*/ 0 h 194"/>
                <a:gd name="T36" fmla="*/ 0 w 323"/>
                <a:gd name="T37" fmla="*/ 0 h 194"/>
                <a:gd name="T38" fmla="*/ 0 w 323"/>
                <a:gd name="T39" fmla="*/ 0 h 194"/>
                <a:gd name="T40" fmla="*/ 0 w 323"/>
                <a:gd name="T41" fmla="*/ 0 h 194"/>
                <a:gd name="T42" fmla="*/ 0 w 323"/>
                <a:gd name="T43" fmla="*/ 0 h 194"/>
                <a:gd name="T44" fmla="*/ 0 w 323"/>
                <a:gd name="T45" fmla="*/ 0 h 194"/>
                <a:gd name="T46" fmla="*/ 0 w 323"/>
                <a:gd name="T47" fmla="*/ 0 h 194"/>
                <a:gd name="T48" fmla="*/ 0 w 323"/>
                <a:gd name="T49" fmla="*/ 0 h 194"/>
                <a:gd name="T50" fmla="*/ 0 w 323"/>
                <a:gd name="T51" fmla="*/ 0 h 194"/>
                <a:gd name="T52" fmla="*/ 0 w 323"/>
                <a:gd name="T53" fmla="*/ 0 h 194"/>
                <a:gd name="T54" fmla="*/ 0 w 323"/>
                <a:gd name="T55" fmla="*/ 0 h 194"/>
                <a:gd name="T56" fmla="*/ 0 w 323"/>
                <a:gd name="T57" fmla="*/ 0 h 194"/>
                <a:gd name="T58" fmla="*/ 0 w 323"/>
                <a:gd name="T59" fmla="*/ 0 h 194"/>
                <a:gd name="T60" fmla="*/ 0 w 323"/>
                <a:gd name="T61" fmla="*/ 0 h 194"/>
                <a:gd name="T62" fmla="*/ 0 w 323"/>
                <a:gd name="T63" fmla="*/ 0 h 194"/>
                <a:gd name="T64" fmla="*/ 0 w 323"/>
                <a:gd name="T65" fmla="*/ 0 h 194"/>
                <a:gd name="T66" fmla="*/ 0 w 323"/>
                <a:gd name="T67" fmla="*/ 0 h 194"/>
                <a:gd name="T68" fmla="*/ 0 w 323"/>
                <a:gd name="T69" fmla="*/ 0 h 194"/>
                <a:gd name="T70" fmla="*/ 0 w 323"/>
                <a:gd name="T71" fmla="*/ 0 h 194"/>
                <a:gd name="T72" fmla="*/ 0 w 323"/>
                <a:gd name="T73" fmla="*/ 0 h 194"/>
                <a:gd name="T74" fmla="*/ 0 w 323"/>
                <a:gd name="T75" fmla="*/ 0 h 194"/>
                <a:gd name="T76" fmla="*/ 0 w 323"/>
                <a:gd name="T77" fmla="*/ 0 h 194"/>
                <a:gd name="T78" fmla="*/ 0 w 323"/>
                <a:gd name="T79" fmla="*/ 0 h 194"/>
                <a:gd name="T80" fmla="*/ 0 w 323"/>
                <a:gd name="T81" fmla="*/ 0 h 1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3"/>
                <a:gd name="T124" fmla="*/ 0 h 194"/>
                <a:gd name="T125" fmla="*/ 323 w 323"/>
                <a:gd name="T126" fmla="*/ 194 h 1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3" h="194">
                  <a:moveTo>
                    <a:pt x="0" y="0"/>
                  </a:moveTo>
                  <a:lnTo>
                    <a:pt x="2" y="2"/>
                  </a:lnTo>
                  <a:lnTo>
                    <a:pt x="9" y="5"/>
                  </a:lnTo>
                  <a:lnTo>
                    <a:pt x="19" y="10"/>
                  </a:lnTo>
                  <a:lnTo>
                    <a:pt x="34" y="16"/>
                  </a:lnTo>
                  <a:lnTo>
                    <a:pt x="52" y="25"/>
                  </a:lnTo>
                  <a:lnTo>
                    <a:pt x="71" y="35"/>
                  </a:lnTo>
                  <a:lnTo>
                    <a:pt x="93" y="46"/>
                  </a:lnTo>
                  <a:lnTo>
                    <a:pt x="117" y="59"/>
                  </a:lnTo>
                  <a:lnTo>
                    <a:pt x="143" y="73"/>
                  </a:lnTo>
                  <a:lnTo>
                    <a:pt x="168" y="88"/>
                  </a:lnTo>
                  <a:lnTo>
                    <a:pt x="194" y="104"/>
                  </a:lnTo>
                  <a:lnTo>
                    <a:pt x="221" y="120"/>
                  </a:lnTo>
                  <a:lnTo>
                    <a:pt x="246" y="137"/>
                  </a:lnTo>
                  <a:lnTo>
                    <a:pt x="270" y="156"/>
                  </a:lnTo>
                  <a:lnTo>
                    <a:pt x="293" y="174"/>
                  </a:lnTo>
                  <a:lnTo>
                    <a:pt x="314" y="193"/>
                  </a:lnTo>
                  <a:lnTo>
                    <a:pt x="315" y="193"/>
                  </a:lnTo>
                  <a:lnTo>
                    <a:pt x="319" y="194"/>
                  </a:lnTo>
                  <a:lnTo>
                    <a:pt x="321" y="194"/>
                  </a:lnTo>
                  <a:lnTo>
                    <a:pt x="323" y="193"/>
                  </a:lnTo>
                  <a:lnTo>
                    <a:pt x="323" y="189"/>
                  </a:lnTo>
                  <a:lnTo>
                    <a:pt x="319" y="185"/>
                  </a:lnTo>
                  <a:lnTo>
                    <a:pt x="310" y="177"/>
                  </a:lnTo>
                  <a:lnTo>
                    <a:pt x="295" y="164"/>
                  </a:lnTo>
                  <a:lnTo>
                    <a:pt x="284" y="156"/>
                  </a:lnTo>
                  <a:lnTo>
                    <a:pt x="273" y="146"/>
                  </a:lnTo>
                  <a:lnTo>
                    <a:pt x="258" y="135"/>
                  </a:lnTo>
                  <a:lnTo>
                    <a:pt x="243" y="123"/>
                  </a:lnTo>
                  <a:lnTo>
                    <a:pt x="227" y="110"/>
                  </a:lnTo>
                  <a:lnTo>
                    <a:pt x="208" y="97"/>
                  </a:lnTo>
                  <a:lnTo>
                    <a:pt x="189" y="83"/>
                  </a:lnTo>
                  <a:lnTo>
                    <a:pt x="169" y="69"/>
                  </a:lnTo>
                  <a:lnTo>
                    <a:pt x="148" y="57"/>
                  </a:lnTo>
                  <a:lnTo>
                    <a:pt x="128" y="45"/>
                  </a:lnTo>
                  <a:lnTo>
                    <a:pt x="106" y="34"/>
                  </a:lnTo>
                  <a:lnTo>
                    <a:pt x="85" y="23"/>
                  </a:lnTo>
                  <a:lnTo>
                    <a:pt x="63" y="14"/>
                  </a:lnTo>
                  <a:lnTo>
                    <a:pt x="41" y="7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03" name="Freeform 213"/>
            <p:cNvSpPr>
              <a:spLocks/>
            </p:cNvSpPr>
            <p:nvPr/>
          </p:nvSpPr>
          <p:spPr bwMode="auto">
            <a:xfrm>
              <a:off x="3031" y="2864"/>
              <a:ext cx="30" cy="65"/>
            </a:xfrm>
            <a:custGeom>
              <a:avLst/>
              <a:gdLst>
                <a:gd name="T0" fmla="*/ 0 w 119"/>
                <a:gd name="T1" fmla="*/ 0 h 262"/>
                <a:gd name="T2" fmla="*/ 0 w 119"/>
                <a:gd name="T3" fmla="*/ 0 h 262"/>
                <a:gd name="T4" fmla="*/ 0 w 119"/>
                <a:gd name="T5" fmla="*/ 0 h 262"/>
                <a:gd name="T6" fmla="*/ 0 w 119"/>
                <a:gd name="T7" fmla="*/ 0 h 262"/>
                <a:gd name="T8" fmla="*/ 0 w 119"/>
                <a:gd name="T9" fmla="*/ 0 h 262"/>
                <a:gd name="T10" fmla="*/ 0 w 119"/>
                <a:gd name="T11" fmla="*/ 0 h 262"/>
                <a:gd name="T12" fmla="*/ 0 w 119"/>
                <a:gd name="T13" fmla="*/ 0 h 262"/>
                <a:gd name="T14" fmla="*/ 0 w 119"/>
                <a:gd name="T15" fmla="*/ 0 h 262"/>
                <a:gd name="T16" fmla="*/ 0 w 119"/>
                <a:gd name="T17" fmla="*/ 0 h 262"/>
                <a:gd name="T18" fmla="*/ 0 w 119"/>
                <a:gd name="T19" fmla="*/ 0 h 262"/>
                <a:gd name="T20" fmla="*/ 0 w 119"/>
                <a:gd name="T21" fmla="*/ 0 h 262"/>
                <a:gd name="T22" fmla="*/ 0 w 119"/>
                <a:gd name="T23" fmla="*/ 0 h 262"/>
                <a:gd name="T24" fmla="*/ 0 w 119"/>
                <a:gd name="T25" fmla="*/ 0 h 262"/>
                <a:gd name="T26" fmla="*/ 0 w 119"/>
                <a:gd name="T27" fmla="*/ 0 h 262"/>
                <a:gd name="T28" fmla="*/ 0 w 119"/>
                <a:gd name="T29" fmla="*/ 0 h 262"/>
                <a:gd name="T30" fmla="*/ 0 w 119"/>
                <a:gd name="T31" fmla="*/ 0 h 262"/>
                <a:gd name="T32" fmla="*/ 0 w 119"/>
                <a:gd name="T33" fmla="*/ 0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262"/>
                <a:gd name="T53" fmla="*/ 119 w 11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262">
                  <a:moveTo>
                    <a:pt x="0" y="0"/>
                  </a:moveTo>
                  <a:lnTo>
                    <a:pt x="5" y="6"/>
                  </a:lnTo>
                  <a:lnTo>
                    <a:pt x="15" y="22"/>
                  </a:lnTo>
                  <a:lnTo>
                    <a:pt x="32" y="49"/>
                  </a:lnTo>
                  <a:lnTo>
                    <a:pt x="51" y="82"/>
                  </a:lnTo>
                  <a:lnTo>
                    <a:pt x="72" y="121"/>
                  </a:lnTo>
                  <a:lnTo>
                    <a:pt x="91" y="165"/>
                  </a:lnTo>
                  <a:lnTo>
                    <a:pt x="107" y="213"/>
                  </a:lnTo>
                  <a:lnTo>
                    <a:pt x="119" y="262"/>
                  </a:lnTo>
                  <a:lnTo>
                    <a:pt x="117" y="254"/>
                  </a:lnTo>
                  <a:lnTo>
                    <a:pt x="108" y="233"/>
                  </a:lnTo>
                  <a:lnTo>
                    <a:pt x="96" y="202"/>
                  </a:lnTo>
                  <a:lnTo>
                    <a:pt x="81" y="163"/>
                  </a:lnTo>
                  <a:lnTo>
                    <a:pt x="62" y="120"/>
                  </a:lnTo>
                  <a:lnTo>
                    <a:pt x="42" y="77"/>
                  </a:lnTo>
                  <a:lnTo>
                    <a:pt x="2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04" name="Freeform 214"/>
            <p:cNvSpPr>
              <a:spLocks/>
            </p:cNvSpPr>
            <p:nvPr/>
          </p:nvSpPr>
          <p:spPr bwMode="auto">
            <a:xfrm>
              <a:off x="2765" y="2878"/>
              <a:ext cx="147" cy="146"/>
            </a:xfrm>
            <a:custGeom>
              <a:avLst/>
              <a:gdLst>
                <a:gd name="T0" fmla="*/ 0 w 586"/>
                <a:gd name="T1" fmla="*/ 0 h 583"/>
                <a:gd name="T2" fmla="*/ 0 w 586"/>
                <a:gd name="T3" fmla="*/ 0 h 583"/>
                <a:gd name="T4" fmla="*/ 0 w 586"/>
                <a:gd name="T5" fmla="*/ 0 h 583"/>
                <a:gd name="T6" fmla="*/ 0 w 586"/>
                <a:gd name="T7" fmla="*/ 0 h 583"/>
                <a:gd name="T8" fmla="*/ 0 w 586"/>
                <a:gd name="T9" fmla="*/ 0 h 583"/>
                <a:gd name="T10" fmla="*/ 0 w 586"/>
                <a:gd name="T11" fmla="*/ 0 h 583"/>
                <a:gd name="T12" fmla="*/ 0 w 586"/>
                <a:gd name="T13" fmla="*/ 0 h 583"/>
                <a:gd name="T14" fmla="*/ 0 w 586"/>
                <a:gd name="T15" fmla="*/ 0 h 583"/>
                <a:gd name="T16" fmla="*/ 0 w 586"/>
                <a:gd name="T17" fmla="*/ 0 h 583"/>
                <a:gd name="T18" fmla="*/ 0 w 586"/>
                <a:gd name="T19" fmla="*/ 0 h 583"/>
                <a:gd name="T20" fmla="*/ 0 w 586"/>
                <a:gd name="T21" fmla="*/ 0 h 583"/>
                <a:gd name="T22" fmla="*/ 0 w 586"/>
                <a:gd name="T23" fmla="*/ 0 h 583"/>
                <a:gd name="T24" fmla="*/ 0 w 586"/>
                <a:gd name="T25" fmla="*/ 0 h 583"/>
                <a:gd name="T26" fmla="*/ 0 w 586"/>
                <a:gd name="T27" fmla="*/ 0 h 583"/>
                <a:gd name="T28" fmla="*/ 0 w 586"/>
                <a:gd name="T29" fmla="*/ 0 h 583"/>
                <a:gd name="T30" fmla="*/ 0 w 586"/>
                <a:gd name="T31" fmla="*/ 0 h 583"/>
                <a:gd name="T32" fmla="*/ 0 w 586"/>
                <a:gd name="T33" fmla="*/ 0 h 583"/>
                <a:gd name="T34" fmla="*/ 0 w 586"/>
                <a:gd name="T35" fmla="*/ 0 h 583"/>
                <a:gd name="T36" fmla="*/ 0 w 586"/>
                <a:gd name="T37" fmla="*/ 0 h 583"/>
                <a:gd name="T38" fmla="*/ 0 w 586"/>
                <a:gd name="T39" fmla="*/ 0 h 583"/>
                <a:gd name="T40" fmla="*/ 0 w 586"/>
                <a:gd name="T41" fmla="*/ 0 h 583"/>
                <a:gd name="T42" fmla="*/ 0 w 586"/>
                <a:gd name="T43" fmla="*/ 0 h 583"/>
                <a:gd name="T44" fmla="*/ 0 w 586"/>
                <a:gd name="T45" fmla="*/ 0 h 583"/>
                <a:gd name="T46" fmla="*/ 0 w 586"/>
                <a:gd name="T47" fmla="*/ 0 h 583"/>
                <a:gd name="T48" fmla="*/ 0 w 586"/>
                <a:gd name="T49" fmla="*/ 0 h 583"/>
                <a:gd name="T50" fmla="*/ 0 w 586"/>
                <a:gd name="T51" fmla="*/ 0 h 583"/>
                <a:gd name="T52" fmla="*/ 0 w 586"/>
                <a:gd name="T53" fmla="*/ 0 h 583"/>
                <a:gd name="T54" fmla="*/ 0 w 586"/>
                <a:gd name="T55" fmla="*/ 0 h 583"/>
                <a:gd name="T56" fmla="*/ 0 w 586"/>
                <a:gd name="T57" fmla="*/ 0 h 583"/>
                <a:gd name="T58" fmla="*/ 0 w 586"/>
                <a:gd name="T59" fmla="*/ 0 h 583"/>
                <a:gd name="T60" fmla="*/ 0 w 586"/>
                <a:gd name="T61" fmla="*/ 0 h 583"/>
                <a:gd name="T62" fmla="*/ 0 w 586"/>
                <a:gd name="T63" fmla="*/ 0 h 583"/>
                <a:gd name="T64" fmla="*/ 0 w 586"/>
                <a:gd name="T65" fmla="*/ 0 h 583"/>
                <a:gd name="T66" fmla="*/ 0 w 586"/>
                <a:gd name="T67" fmla="*/ 0 h 583"/>
                <a:gd name="T68" fmla="*/ 0 w 586"/>
                <a:gd name="T69" fmla="*/ 0 h 583"/>
                <a:gd name="T70" fmla="*/ 0 w 586"/>
                <a:gd name="T71" fmla="*/ 0 h 583"/>
                <a:gd name="T72" fmla="*/ 0 w 586"/>
                <a:gd name="T73" fmla="*/ 0 h 583"/>
                <a:gd name="T74" fmla="*/ 0 w 586"/>
                <a:gd name="T75" fmla="*/ 0 h 583"/>
                <a:gd name="T76" fmla="*/ 0 w 586"/>
                <a:gd name="T77" fmla="*/ 0 h 583"/>
                <a:gd name="T78" fmla="*/ 0 w 586"/>
                <a:gd name="T79" fmla="*/ 0 h 5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583"/>
                <a:gd name="T122" fmla="*/ 586 w 586"/>
                <a:gd name="T123" fmla="*/ 583 h 5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583">
                  <a:moveTo>
                    <a:pt x="0" y="27"/>
                  </a:moveTo>
                  <a:lnTo>
                    <a:pt x="4" y="25"/>
                  </a:lnTo>
                  <a:lnTo>
                    <a:pt x="13" y="22"/>
                  </a:lnTo>
                  <a:lnTo>
                    <a:pt x="29" y="18"/>
                  </a:lnTo>
                  <a:lnTo>
                    <a:pt x="50" y="13"/>
                  </a:lnTo>
                  <a:lnTo>
                    <a:pt x="76" y="8"/>
                  </a:lnTo>
                  <a:lnTo>
                    <a:pt x="106" y="5"/>
                  </a:lnTo>
                  <a:lnTo>
                    <a:pt x="140" y="1"/>
                  </a:lnTo>
                  <a:lnTo>
                    <a:pt x="177" y="0"/>
                  </a:lnTo>
                  <a:lnTo>
                    <a:pt x="216" y="2"/>
                  </a:lnTo>
                  <a:lnTo>
                    <a:pt x="258" y="7"/>
                  </a:lnTo>
                  <a:lnTo>
                    <a:pt x="301" y="16"/>
                  </a:lnTo>
                  <a:lnTo>
                    <a:pt x="346" y="30"/>
                  </a:lnTo>
                  <a:lnTo>
                    <a:pt x="390" y="48"/>
                  </a:lnTo>
                  <a:lnTo>
                    <a:pt x="435" y="74"/>
                  </a:lnTo>
                  <a:lnTo>
                    <a:pt x="479" y="105"/>
                  </a:lnTo>
                  <a:lnTo>
                    <a:pt x="522" y="143"/>
                  </a:lnTo>
                  <a:lnTo>
                    <a:pt x="528" y="149"/>
                  </a:lnTo>
                  <a:lnTo>
                    <a:pt x="542" y="165"/>
                  </a:lnTo>
                  <a:lnTo>
                    <a:pt x="559" y="189"/>
                  </a:lnTo>
                  <a:lnTo>
                    <a:pt x="575" y="219"/>
                  </a:lnTo>
                  <a:lnTo>
                    <a:pt x="586" y="254"/>
                  </a:lnTo>
                  <a:lnTo>
                    <a:pt x="586" y="289"/>
                  </a:lnTo>
                  <a:lnTo>
                    <a:pt x="573" y="325"/>
                  </a:lnTo>
                  <a:lnTo>
                    <a:pt x="538" y="357"/>
                  </a:lnTo>
                  <a:lnTo>
                    <a:pt x="534" y="361"/>
                  </a:lnTo>
                  <a:lnTo>
                    <a:pt x="521" y="369"/>
                  </a:lnTo>
                  <a:lnTo>
                    <a:pt x="504" y="381"/>
                  </a:lnTo>
                  <a:lnTo>
                    <a:pt x="486" y="398"/>
                  </a:lnTo>
                  <a:lnTo>
                    <a:pt x="472" y="414"/>
                  </a:lnTo>
                  <a:lnTo>
                    <a:pt x="464" y="431"/>
                  </a:lnTo>
                  <a:lnTo>
                    <a:pt x="467" y="447"/>
                  </a:lnTo>
                  <a:lnTo>
                    <a:pt x="483" y="460"/>
                  </a:lnTo>
                  <a:lnTo>
                    <a:pt x="507" y="471"/>
                  </a:lnTo>
                  <a:lnTo>
                    <a:pt x="529" y="485"/>
                  </a:lnTo>
                  <a:lnTo>
                    <a:pt x="547" y="499"/>
                  </a:lnTo>
                  <a:lnTo>
                    <a:pt x="562" y="515"/>
                  </a:lnTo>
                  <a:lnTo>
                    <a:pt x="569" y="531"/>
                  </a:lnTo>
                  <a:lnTo>
                    <a:pt x="570" y="549"/>
                  </a:lnTo>
                  <a:lnTo>
                    <a:pt x="561" y="566"/>
                  </a:lnTo>
                  <a:lnTo>
                    <a:pt x="542" y="583"/>
                  </a:lnTo>
                  <a:lnTo>
                    <a:pt x="544" y="582"/>
                  </a:lnTo>
                  <a:lnTo>
                    <a:pt x="548" y="576"/>
                  </a:lnTo>
                  <a:lnTo>
                    <a:pt x="554" y="569"/>
                  </a:lnTo>
                  <a:lnTo>
                    <a:pt x="559" y="560"/>
                  </a:lnTo>
                  <a:lnTo>
                    <a:pt x="561" y="549"/>
                  </a:lnTo>
                  <a:lnTo>
                    <a:pt x="559" y="536"/>
                  </a:lnTo>
                  <a:lnTo>
                    <a:pt x="551" y="523"/>
                  </a:lnTo>
                  <a:lnTo>
                    <a:pt x="536" y="511"/>
                  </a:lnTo>
                  <a:lnTo>
                    <a:pt x="515" y="498"/>
                  </a:lnTo>
                  <a:lnTo>
                    <a:pt x="494" y="486"/>
                  </a:lnTo>
                  <a:lnTo>
                    <a:pt x="475" y="475"/>
                  </a:lnTo>
                  <a:lnTo>
                    <a:pt x="459" y="462"/>
                  </a:lnTo>
                  <a:lnTo>
                    <a:pt x="447" y="449"/>
                  </a:lnTo>
                  <a:lnTo>
                    <a:pt x="441" y="436"/>
                  </a:lnTo>
                  <a:lnTo>
                    <a:pt x="445" y="421"/>
                  </a:lnTo>
                  <a:lnTo>
                    <a:pt x="458" y="403"/>
                  </a:lnTo>
                  <a:lnTo>
                    <a:pt x="477" y="386"/>
                  </a:lnTo>
                  <a:lnTo>
                    <a:pt x="500" y="368"/>
                  </a:lnTo>
                  <a:lnTo>
                    <a:pt x="522" y="348"/>
                  </a:lnTo>
                  <a:lnTo>
                    <a:pt x="539" y="326"/>
                  </a:lnTo>
                  <a:lnTo>
                    <a:pt x="552" y="300"/>
                  </a:lnTo>
                  <a:lnTo>
                    <a:pt x="553" y="269"/>
                  </a:lnTo>
                  <a:lnTo>
                    <a:pt x="543" y="232"/>
                  </a:lnTo>
                  <a:lnTo>
                    <a:pt x="517" y="187"/>
                  </a:lnTo>
                  <a:lnTo>
                    <a:pt x="499" y="164"/>
                  </a:lnTo>
                  <a:lnTo>
                    <a:pt x="478" y="142"/>
                  </a:lnTo>
                  <a:lnTo>
                    <a:pt x="455" y="121"/>
                  </a:lnTo>
                  <a:lnTo>
                    <a:pt x="430" y="103"/>
                  </a:lnTo>
                  <a:lnTo>
                    <a:pt x="403" y="85"/>
                  </a:lnTo>
                  <a:lnTo>
                    <a:pt x="373" y="71"/>
                  </a:lnTo>
                  <a:lnTo>
                    <a:pt x="344" y="58"/>
                  </a:lnTo>
                  <a:lnTo>
                    <a:pt x="310" y="46"/>
                  </a:lnTo>
                  <a:lnTo>
                    <a:pt x="276" y="37"/>
                  </a:lnTo>
                  <a:lnTo>
                    <a:pt x="240" y="30"/>
                  </a:lnTo>
                  <a:lnTo>
                    <a:pt x="203" y="24"/>
                  </a:lnTo>
                  <a:lnTo>
                    <a:pt x="165" y="21"/>
                  </a:lnTo>
                  <a:lnTo>
                    <a:pt x="125" y="18"/>
                  </a:lnTo>
                  <a:lnTo>
                    <a:pt x="85" y="20"/>
                  </a:lnTo>
                  <a:lnTo>
                    <a:pt x="43" y="2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05" name="Freeform 215"/>
            <p:cNvSpPr>
              <a:spLocks/>
            </p:cNvSpPr>
            <p:nvPr/>
          </p:nvSpPr>
          <p:spPr bwMode="auto">
            <a:xfrm>
              <a:off x="2727" y="2905"/>
              <a:ext cx="121" cy="211"/>
            </a:xfrm>
            <a:custGeom>
              <a:avLst/>
              <a:gdLst>
                <a:gd name="T0" fmla="*/ 0 w 481"/>
                <a:gd name="T1" fmla="*/ 0 h 843"/>
                <a:gd name="T2" fmla="*/ 0 w 481"/>
                <a:gd name="T3" fmla="*/ 0 h 843"/>
                <a:gd name="T4" fmla="*/ 0 w 481"/>
                <a:gd name="T5" fmla="*/ 0 h 843"/>
                <a:gd name="T6" fmla="*/ 0 w 481"/>
                <a:gd name="T7" fmla="*/ 0 h 843"/>
                <a:gd name="T8" fmla="*/ 0 w 481"/>
                <a:gd name="T9" fmla="*/ 0 h 843"/>
                <a:gd name="T10" fmla="*/ 0 w 481"/>
                <a:gd name="T11" fmla="*/ 0 h 843"/>
                <a:gd name="T12" fmla="*/ 0 w 481"/>
                <a:gd name="T13" fmla="*/ 0 h 843"/>
                <a:gd name="T14" fmla="*/ 0 w 481"/>
                <a:gd name="T15" fmla="*/ 0 h 843"/>
                <a:gd name="T16" fmla="*/ 0 w 481"/>
                <a:gd name="T17" fmla="*/ 0 h 843"/>
                <a:gd name="T18" fmla="*/ 0 w 481"/>
                <a:gd name="T19" fmla="*/ 0 h 843"/>
                <a:gd name="T20" fmla="*/ 0 w 481"/>
                <a:gd name="T21" fmla="*/ 0 h 843"/>
                <a:gd name="T22" fmla="*/ 0 w 481"/>
                <a:gd name="T23" fmla="*/ 0 h 843"/>
                <a:gd name="T24" fmla="*/ 0 w 481"/>
                <a:gd name="T25" fmla="*/ 0 h 843"/>
                <a:gd name="T26" fmla="*/ 0 w 481"/>
                <a:gd name="T27" fmla="*/ 0 h 843"/>
                <a:gd name="T28" fmla="*/ 0 w 481"/>
                <a:gd name="T29" fmla="*/ 0 h 843"/>
                <a:gd name="T30" fmla="*/ 0 w 481"/>
                <a:gd name="T31" fmla="*/ 0 h 843"/>
                <a:gd name="T32" fmla="*/ 0 w 481"/>
                <a:gd name="T33" fmla="*/ 0 h 843"/>
                <a:gd name="T34" fmla="*/ 0 w 481"/>
                <a:gd name="T35" fmla="*/ 0 h 843"/>
                <a:gd name="T36" fmla="*/ 0 w 481"/>
                <a:gd name="T37" fmla="*/ 0 h 843"/>
                <a:gd name="T38" fmla="*/ 0 w 481"/>
                <a:gd name="T39" fmla="*/ 0 h 843"/>
                <a:gd name="T40" fmla="*/ 0 w 481"/>
                <a:gd name="T41" fmla="*/ 0 h 843"/>
                <a:gd name="T42" fmla="*/ 0 w 481"/>
                <a:gd name="T43" fmla="*/ 0 h 843"/>
                <a:gd name="T44" fmla="*/ 0 w 481"/>
                <a:gd name="T45" fmla="*/ 0 h 843"/>
                <a:gd name="T46" fmla="*/ 0 w 481"/>
                <a:gd name="T47" fmla="*/ 0 h 843"/>
                <a:gd name="T48" fmla="*/ 0 w 481"/>
                <a:gd name="T49" fmla="*/ 0 h 843"/>
                <a:gd name="T50" fmla="*/ 0 w 481"/>
                <a:gd name="T51" fmla="*/ 0 h 843"/>
                <a:gd name="T52" fmla="*/ 0 w 481"/>
                <a:gd name="T53" fmla="*/ 0 h 843"/>
                <a:gd name="T54" fmla="*/ 0 w 481"/>
                <a:gd name="T55" fmla="*/ 0 h 843"/>
                <a:gd name="T56" fmla="*/ 0 w 481"/>
                <a:gd name="T57" fmla="*/ 0 h 843"/>
                <a:gd name="T58" fmla="*/ 0 w 481"/>
                <a:gd name="T59" fmla="*/ 0 h 843"/>
                <a:gd name="T60" fmla="*/ 0 w 481"/>
                <a:gd name="T61" fmla="*/ 0 h 843"/>
                <a:gd name="T62" fmla="*/ 0 w 481"/>
                <a:gd name="T63" fmla="*/ 0 h 843"/>
                <a:gd name="T64" fmla="*/ 0 w 481"/>
                <a:gd name="T65" fmla="*/ 0 h 843"/>
                <a:gd name="T66" fmla="*/ 0 w 481"/>
                <a:gd name="T67" fmla="*/ 0 h 843"/>
                <a:gd name="T68" fmla="*/ 0 w 481"/>
                <a:gd name="T69" fmla="*/ 0 h 843"/>
                <a:gd name="T70" fmla="*/ 0 w 481"/>
                <a:gd name="T71" fmla="*/ 0 h 843"/>
                <a:gd name="T72" fmla="*/ 0 w 481"/>
                <a:gd name="T73" fmla="*/ 0 h 843"/>
                <a:gd name="T74" fmla="*/ 0 w 481"/>
                <a:gd name="T75" fmla="*/ 0 h 843"/>
                <a:gd name="T76" fmla="*/ 0 w 481"/>
                <a:gd name="T77" fmla="*/ 0 h 843"/>
                <a:gd name="T78" fmla="*/ 0 w 481"/>
                <a:gd name="T79" fmla="*/ 0 h 843"/>
                <a:gd name="T80" fmla="*/ 0 w 481"/>
                <a:gd name="T81" fmla="*/ 0 h 8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1"/>
                <a:gd name="T124" fmla="*/ 0 h 843"/>
                <a:gd name="T125" fmla="*/ 481 w 481"/>
                <a:gd name="T126" fmla="*/ 843 h 8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1" h="843">
                  <a:moveTo>
                    <a:pt x="28" y="280"/>
                  </a:moveTo>
                  <a:lnTo>
                    <a:pt x="18" y="217"/>
                  </a:lnTo>
                  <a:lnTo>
                    <a:pt x="12" y="149"/>
                  </a:lnTo>
                  <a:lnTo>
                    <a:pt x="12" y="76"/>
                  </a:lnTo>
                  <a:lnTo>
                    <a:pt x="17" y="0"/>
                  </a:lnTo>
                  <a:lnTo>
                    <a:pt x="13" y="14"/>
                  </a:lnTo>
                  <a:lnTo>
                    <a:pt x="7" y="54"/>
                  </a:lnTo>
                  <a:lnTo>
                    <a:pt x="1" y="116"/>
                  </a:lnTo>
                  <a:lnTo>
                    <a:pt x="0" y="194"/>
                  </a:lnTo>
                  <a:lnTo>
                    <a:pt x="2" y="231"/>
                  </a:lnTo>
                  <a:lnTo>
                    <a:pt x="7" y="269"/>
                  </a:lnTo>
                  <a:lnTo>
                    <a:pt x="13" y="309"/>
                  </a:lnTo>
                  <a:lnTo>
                    <a:pt x="24" y="351"/>
                  </a:lnTo>
                  <a:lnTo>
                    <a:pt x="37" y="393"/>
                  </a:lnTo>
                  <a:lnTo>
                    <a:pt x="53" y="436"/>
                  </a:lnTo>
                  <a:lnTo>
                    <a:pt x="72" y="480"/>
                  </a:lnTo>
                  <a:lnTo>
                    <a:pt x="98" y="524"/>
                  </a:lnTo>
                  <a:lnTo>
                    <a:pt x="125" y="567"/>
                  </a:lnTo>
                  <a:lnTo>
                    <a:pt x="160" y="611"/>
                  </a:lnTo>
                  <a:lnTo>
                    <a:pt x="198" y="654"/>
                  </a:lnTo>
                  <a:lnTo>
                    <a:pt x="243" y="694"/>
                  </a:lnTo>
                  <a:lnTo>
                    <a:pt x="292" y="734"/>
                  </a:lnTo>
                  <a:lnTo>
                    <a:pt x="349" y="772"/>
                  </a:lnTo>
                  <a:lnTo>
                    <a:pt x="412" y="809"/>
                  </a:lnTo>
                  <a:lnTo>
                    <a:pt x="481" y="843"/>
                  </a:lnTo>
                  <a:lnTo>
                    <a:pt x="476" y="842"/>
                  </a:lnTo>
                  <a:lnTo>
                    <a:pt x="465" y="836"/>
                  </a:lnTo>
                  <a:lnTo>
                    <a:pt x="446" y="827"/>
                  </a:lnTo>
                  <a:lnTo>
                    <a:pt x="422" y="814"/>
                  </a:lnTo>
                  <a:lnTo>
                    <a:pt x="393" y="797"/>
                  </a:lnTo>
                  <a:lnTo>
                    <a:pt x="360" y="776"/>
                  </a:lnTo>
                  <a:lnTo>
                    <a:pt x="324" y="749"/>
                  </a:lnTo>
                  <a:lnTo>
                    <a:pt x="286" y="718"/>
                  </a:lnTo>
                  <a:lnTo>
                    <a:pt x="247" y="684"/>
                  </a:lnTo>
                  <a:lnTo>
                    <a:pt x="208" y="642"/>
                  </a:lnTo>
                  <a:lnTo>
                    <a:pt x="170" y="596"/>
                  </a:lnTo>
                  <a:lnTo>
                    <a:pt x="134" y="545"/>
                  </a:lnTo>
                  <a:lnTo>
                    <a:pt x="101" y="488"/>
                  </a:lnTo>
                  <a:lnTo>
                    <a:pt x="72" y="424"/>
                  </a:lnTo>
                  <a:lnTo>
                    <a:pt x="47" y="355"/>
                  </a:lnTo>
                  <a:lnTo>
                    <a:pt x="28" y="28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06" name="Freeform 216"/>
            <p:cNvSpPr>
              <a:spLocks/>
            </p:cNvSpPr>
            <p:nvPr/>
          </p:nvSpPr>
          <p:spPr bwMode="auto">
            <a:xfrm>
              <a:off x="2828" y="3024"/>
              <a:ext cx="105" cy="127"/>
            </a:xfrm>
            <a:custGeom>
              <a:avLst/>
              <a:gdLst>
                <a:gd name="T0" fmla="*/ 0 w 424"/>
                <a:gd name="T1" fmla="*/ 0 h 508"/>
                <a:gd name="T2" fmla="*/ 0 w 424"/>
                <a:gd name="T3" fmla="*/ 0 h 508"/>
                <a:gd name="T4" fmla="*/ 0 w 424"/>
                <a:gd name="T5" fmla="*/ 0 h 508"/>
                <a:gd name="T6" fmla="*/ 0 w 424"/>
                <a:gd name="T7" fmla="*/ 0 h 508"/>
                <a:gd name="T8" fmla="*/ 0 w 424"/>
                <a:gd name="T9" fmla="*/ 0 h 508"/>
                <a:gd name="T10" fmla="*/ 0 w 424"/>
                <a:gd name="T11" fmla="*/ 0 h 508"/>
                <a:gd name="T12" fmla="*/ 0 w 424"/>
                <a:gd name="T13" fmla="*/ 0 h 508"/>
                <a:gd name="T14" fmla="*/ 0 w 424"/>
                <a:gd name="T15" fmla="*/ 0 h 508"/>
                <a:gd name="T16" fmla="*/ 0 w 424"/>
                <a:gd name="T17" fmla="*/ 0 h 508"/>
                <a:gd name="T18" fmla="*/ 0 w 424"/>
                <a:gd name="T19" fmla="*/ 0 h 508"/>
                <a:gd name="T20" fmla="*/ 0 w 424"/>
                <a:gd name="T21" fmla="*/ 0 h 508"/>
                <a:gd name="T22" fmla="*/ 0 w 424"/>
                <a:gd name="T23" fmla="*/ 0 h 508"/>
                <a:gd name="T24" fmla="*/ 0 w 424"/>
                <a:gd name="T25" fmla="*/ 0 h 508"/>
                <a:gd name="T26" fmla="*/ 0 w 424"/>
                <a:gd name="T27" fmla="*/ 0 h 508"/>
                <a:gd name="T28" fmla="*/ 0 w 424"/>
                <a:gd name="T29" fmla="*/ 0 h 508"/>
                <a:gd name="T30" fmla="*/ 0 w 424"/>
                <a:gd name="T31" fmla="*/ 0 h 508"/>
                <a:gd name="T32" fmla="*/ 0 w 424"/>
                <a:gd name="T33" fmla="*/ 0 h 508"/>
                <a:gd name="T34" fmla="*/ 0 w 424"/>
                <a:gd name="T35" fmla="*/ 0 h 508"/>
                <a:gd name="T36" fmla="*/ 0 w 424"/>
                <a:gd name="T37" fmla="*/ 0 h 508"/>
                <a:gd name="T38" fmla="*/ 0 w 424"/>
                <a:gd name="T39" fmla="*/ 0 h 508"/>
                <a:gd name="T40" fmla="*/ 0 w 424"/>
                <a:gd name="T41" fmla="*/ 0 h 508"/>
                <a:gd name="T42" fmla="*/ 0 w 424"/>
                <a:gd name="T43" fmla="*/ 0 h 508"/>
                <a:gd name="T44" fmla="*/ 0 w 424"/>
                <a:gd name="T45" fmla="*/ 0 h 508"/>
                <a:gd name="T46" fmla="*/ 0 w 424"/>
                <a:gd name="T47" fmla="*/ 0 h 508"/>
                <a:gd name="T48" fmla="*/ 0 w 424"/>
                <a:gd name="T49" fmla="*/ 0 h 508"/>
                <a:gd name="T50" fmla="*/ 0 w 424"/>
                <a:gd name="T51" fmla="*/ 0 h 508"/>
                <a:gd name="T52" fmla="*/ 0 w 424"/>
                <a:gd name="T53" fmla="*/ 0 h 508"/>
                <a:gd name="T54" fmla="*/ 0 w 424"/>
                <a:gd name="T55" fmla="*/ 0 h 508"/>
                <a:gd name="T56" fmla="*/ 0 w 424"/>
                <a:gd name="T57" fmla="*/ 0 h 508"/>
                <a:gd name="T58" fmla="*/ 0 w 424"/>
                <a:gd name="T59" fmla="*/ 0 h 508"/>
                <a:gd name="T60" fmla="*/ 0 w 424"/>
                <a:gd name="T61" fmla="*/ 0 h 508"/>
                <a:gd name="T62" fmla="*/ 0 w 424"/>
                <a:gd name="T63" fmla="*/ 0 h 508"/>
                <a:gd name="T64" fmla="*/ 0 w 424"/>
                <a:gd name="T65" fmla="*/ 0 h 508"/>
                <a:gd name="T66" fmla="*/ 0 w 424"/>
                <a:gd name="T67" fmla="*/ 0 h 508"/>
                <a:gd name="T68" fmla="*/ 0 w 424"/>
                <a:gd name="T69" fmla="*/ 0 h 508"/>
                <a:gd name="T70" fmla="*/ 0 w 424"/>
                <a:gd name="T71" fmla="*/ 0 h 5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4"/>
                <a:gd name="T109" fmla="*/ 0 h 508"/>
                <a:gd name="T110" fmla="*/ 424 w 424"/>
                <a:gd name="T111" fmla="*/ 508 h 5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4" h="508">
                  <a:moveTo>
                    <a:pt x="424" y="8"/>
                  </a:moveTo>
                  <a:lnTo>
                    <a:pt x="421" y="8"/>
                  </a:lnTo>
                  <a:lnTo>
                    <a:pt x="411" y="7"/>
                  </a:lnTo>
                  <a:lnTo>
                    <a:pt x="397" y="6"/>
                  </a:lnTo>
                  <a:lnTo>
                    <a:pt x="379" y="5"/>
                  </a:lnTo>
                  <a:lnTo>
                    <a:pt x="357" y="5"/>
                  </a:lnTo>
                  <a:lnTo>
                    <a:pt x="331" y="7"/>
                  </a:lnTo>
                  <a:lnTo>
                    <a:pt x="303" y="9"/>
                  </a:lnTo>
                  <a:lnTo>
                    <a:pt x="273" y="15"/>
                  </a:lnTo>
                  <a:lnTo>
                    <a:pt x="243" y="23"/>
                  </a:lnTo>
                  <a:lnTo>
                    <a:pt x="211" y="35"/>
                  </a:lnTo>
                  <a:lnTo>
                    <a:pt x="181" y="50"/>
                  </a:lnTo>
                  <a:lnTo>
                    <a:pt x="150" y="69"/>
                  </a:lnTo>
                  <a:lnTo>
                    <a:pt x="122" y="93"/>
                  </a:lnTo>
                  <a:lnTo>
                    <a:pt x="96" y="122"/>
                  </a:lnTo>
                  <a:lnTo>
                    <a:pt x="73" y="157"/>
                  </a:lnTo>
                  <a:lnTo>
                    <a:pt x="53" y="197"/>
                  </a:lnTo>
                  <a:lnTo>
                    <a:pt x="37" y="242"/>
                  </a:lnTo>
                  <a:lnTo>
                    <a:pt x="28" y="283"/>
                  </a:lnTo>
                  <a:lnTo>
                    <a:pt x="24" y="320"/>
                  </a:lnTo>
                  <a:lnTo>
                    <a:pt x="26" y="354"/>
                  </a:lnTo>
                  <a:lnTo>
                    <a:pt x="33" y="383"/>
                  </a:lnTo>
                  <a:lnTo>
                    <a:pt x="43" y="409"/>
                  </a:lnTo>
                  <a:lnTo>
                    <a:pt x="57" y="431"/>
                  </a:lnTo>
                  <a:lnTo>
                    <a:pt x="75" y="449"/>
                  </a:lnTo>
                  <a:lnTo>
                    <a:pt x="95" y="464"/>
                  </a:lnTo>
                  <a:lnTo>
                    <a:pt x="118" y="476"/>
                  </a:lnTo>
                  <a:lnTo>
                    <a:pt x="142" y="484"/>
                  </a:lnTo>
                  <a:lnTo>
                    <a:pt x="167" y="490"/>
                  </a:lnTo>
                  <a:lnTo>
                    <a:pt x="194" y="492"/>
                  </a:lnTo>
                  <a:lnTo>
                    <a:pt x="220" y="491"/>
                  </a:lnTo>
                  <a:lnTo>
                    <a:pt x="247" y="486"/>
                  </a:lnTo>
                  <a:lnTo>
                    <a:pt x="272" y="479"/>
                  </a:lnTo>
                  <a:lnTo>
                    <a:pt x="270" y="482"/>
                  </a:lnTo>
                  <a:lnTo>
                    <a:pt x="264" y="486"/>
                  </a:lnTo>
                  <a:lnTo>
                    <a:pt x="254" y="492"/>
                  </a:lnTo>
                  <a:lnTo>
                    <a:pt x="239" y="499"/>
                  </a:lnTo>
                  <a:lnTo>
                    <a:pt x="219" y="505"/>
                  </a:lnTo>
                  <a:lnTo>
                    <a:pt x="194" y="508"/>
                  </a:lnTo>
                  <a:lnTo>
                    <a:pt x="161" y="508"/>
                  </a:lnTo>
                  <a:lnTo>
                    <a:pt x="125" y="502"/>
                  </a:lnTo>
                  <a:lnTo>
                    <a:pt x="105" y="497"/>
                  </a:lnTo>
                  <a:lnTo>
                    <a:pt x="86" y="486"/>
                  </a:lnTo>
                  <a:lnTo>
                    <a:pt x="67" y="474"/>
                  </a:lnTo>
                  <a:lnTo>
                    <a:pt x="50" y="457"/>
                  </a:lnTo>
                  <a:lnTo>
                    <a:pt x="36" y="438"/>
                  </a:lnTo>
                  <a:lnTo>
                    <a:pt x="22" y="416"/>
                  </a:lnTo>
                  <a:lnTo>
                    <a:pt x="13" y="392"/>
                  </a:lnTo>
                  <a:lnTo>
                    <a:pt x="5" y="365"/>
                  </a:lnTo>
                  <a:lnTo>
                    <a:pt x="1" y="336"/>
                  </a:lnTo>
                  <a:lnTo>
                    <a:pt x="0" y="307"/>
                  </a:lnTo>
                  <a:lnTo>
                    <a:pt x="5" y="275"/>
                  </a:lnTo>
                  <a:lnTo>
                    <a:pt x="12" y="243"/>
                  </a:lnTo>
                  <a:lnTo>
                    <a:pt x="24" y="210"/>
                  </a:lnTo>
                  <a:lnTo>
                    <a:pt x="43" y="176"/>
                  </a:lnTo>
                  <a:lnTo>
                    <a:pt x="66" y="143"/>
                  </a:lnTo>
                  <a:lnTo>
                    <a:pt x="95" y="108"/>
                  </a:lnTo>
                  <a:lnTo>
                    <a:pt x="118" y="86"/>
                  </a:lnTo>
                  <a:lnTo>
                    <a:pt x="141" y="67"/>
                  </a:lnTo>
                  <a:lnTo>
                    <a:pt x="164" y="51"/>
                  </a:lnTo>
                  <a:lnTo>
                    <a:pt x="187" y="37"/>
                  </a:lnTo>
                  <a:lnTo>
                    <a:pt x="210" y="25"/>
                  </a:lnTo>
                  <a:lnTo>
                    <a:pt x="233" y="17"/>
                  </a:lnTo>
                  <a:lnTo>
                    <a:pt x="256" y="10"/>
                  </a:lnTo>
                  <a:lnTo>
                    <a:pt x="279" y="6"/>
                  </a:lnTo>
                  <a:lnTo>
                    <a:pt x="300" y="2"/>
                  </a:lnTo>
                  <a:lnTo>
                    <a:pt x="322" y="0"/>
                  </a:lnTo>
                  <a:lnTo>
                    <a:pt x="341" y="0"/>
                  </a:lnTo>
                  <a:lnTo>
                    <a:pt x="361" y="0"/>
                  </a:lnTo>
                  <a:lnTo>
                    <a:pt x="378" y="1"/>
                  </a:lnTo>
                  <a:lnTo>
                    <a:pt x="395" y="3"/>
                  </a:lnTo>
                  <a:lnTo>
                    <a:pt x="410" y="6"/>
                  </a:lnTo>
                  <a:lnTo>
                    <a:pt x="424" y="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07" name="Freeform 217"/>
            <p:cNvSpPr>
              <a:spLocks/>
            </p:cNvSpPr>
            <p:nvPr/>
          </p:nvSpPr>
          <p:spPr bwMode="auto">
            <a:xfrm>
              <a:off x="2884" y="3041"/>
              <a:ext cx="57" cy="92"/>
            </a:xfrm>
            <a:custGeom>
              <a:avLst/>
              <a:gdLst>
                <a:gd name="T0" fmla="*/ 0 w 229"/>
                <a:gd name="T1" fmla="*/ 0 h 367"/>
                <a:gd name="T2" fmla="*/ 0 w 229"/>
                <a:gd name="T3" fmla="*/ 0 h 367"/>
                <a:gd name="T4" fmla="*/ 0 w 229"/>
                <a:gd name="T5" fmla="*/ 0 h 367"/>
                <a:gd name="T6" fmla="*/ 0 w 229"/>
                <a:gd name="T7" fmla="*/ 0 h 367"/>
                <a:gd name="T8" fmla="*/ 0 w 229"/>
                <a:gd name="T9" fmla="*/ 0 h 367"/>
                <a:gd name="T10" fmla="*/ 0 w 229"/>
                <a:gd name="T11" fmla="*/ 0 h 367"/>
                <a:gd name="T12" fmla="*/ 0 w 229"/>
                <a:gd name="T13" fmla="*/ 0 h 367"/>
                <a:gd name="T14" fmla="*/ 0 w 229"/>
                <a:gd name="T15" fmla="*/ 0 h 367"/>
                <a:gd name="T16" fmla="*/ 0 w 229"/>
                <a:gd name="T17" fmla="*/ 0 h 367"/>
                <a:gd name="T18" fmla="*/ 0 w 229"/>
                <a:gd name="T19" fmla="*/ 0 h 367"/>
                <a:gd name="T20" fmla="*/ 0 w 229"/>
                <a:gd name="T21" fmla="*/ 0 h 367"/>
                <a:gd name="T22" fmla="*/ 0 w 229"/>
                <a:gd name="T23" fmla="*/ 0 h 367"/>
                <a:gd name="T24" fmla="*/ 0 w 229"/>
                <a:gd name="T25" fmla="*/ 0 h 367"/>
                <a:gd name="T26" fmla="*/ 0 w 229"/>
                <a:gd name="T27" fmla="*/ 0 h 367"/>
                <a:gd name="T28" fmla="*/ 0 w 229"/>
                <a:gd name="T29" fmla="*/ 0 h 367"/>
                <a:gd name="T30" fmla="*/ 0 w 229"/>
                <a:gd name="T31" fmla="*/ 0 h 367"/>
                <a:gd name="T32" fmla="*/ 0 w 229"/>
                <a:gd name="T33" fmla="*/ 0 h 367"/>
                <a:gd name="T34" fmla="*/ 0 w 229"/>
                <a:gd name="T35" fmla="*/ 0 h 367"/>
                <a:gd name="T36" fmla="*/ 0 w 229"/>
                <a:gd name="T37" fmla="*/ 0 h 367"/>
                <a:gd name="T38" fmla="*/ 0 w 229"/>
                <a:gd name="T39" fmla="*/ 0 h 367"/>
                <a:gd name="T40" fmla="*/ 0 w 229"/>
                <a:gd name="T41" fmla="*/ 0 h 367"/>
                <a:gd name="T42" fmla="*/ 0 w 229"/>
                <a:gd name="T43" fmla="*/ 0 h 367"/>
                <a:gd name="T44" fmla="*/ 0 w 229"/>
                <a:gd name="T45" fmla="*/ 0 h 367"/>
                <a:gd name="T46" fmla="*/ 0 w 229"/>
                <a:gd name="T47" fmla="*/ 0 h 367"/>
                <a:gd name="T48" fmla="*/ 0 w 229"/>
                <a:gd name="T49" fmla="*/ 0 h 367"/>
                <a:gd name="T50" fmla="*/ 0 w 229"/>
                <a:gd name="T51" fmla="*/ 0 h 367"/>
                <a:gd name="T52" fmla="*/ 0 w 229"/>
                <a:gd name="T53" fmla="*/ 0 h 367"/>
                <a:gd name="T54" fmla="*/ 0 w 229"/>
                <a:gd name="T55" fmla="*/ 0 h 367"/>
                <a:gd name="T56" fmla="*/ 0 w 229"/>
                <a:gd name="T57" fmla="*/ 0 h 367"/>
                <a:gd name="T58" fmla="*/ 0 w 229"/>
                <a:gd name="T59" fmla="*/ 0 h 367"/>
                <a:gd name="T60" fmla="*/ 0 w 229"/>
                <a:gd name="T61" fmla="*/ 0 h 367"/>
                <a:gd name="T62" fmla="*/ 0 w 229"/>
                <a:gd name="T63" fmla="*/ 0 h 367"/>
                <a:gd name="T64" fmla="*/ 0 w 229"/>
                <a:gd name="T65" fmla="*/ 0 h 367"/>
                <a:gd name="T66" fmla="*/ 0 w 229"/>
                <a:gd name="T67" fmla="*/ 0 h 367"/>
                <a:gd name="T68" fmla="*/ 0 w 229"/>
                <a:gd name="T69" fmla="*/ 0 h 367"/>
                <a:gd name="T70" fmla="*/ 0 w 229"/>
                <a:gd name="T71" fmla="*/ 0 h 367"/>
                <a:gd name="T72" fmla="*/ 0 w 229"/>
                <a:gd name="T73" fmla="*/ 0 h 3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9"/>
                <a:gd name="T112" fmla="*/ 0 h 367"/>
                <a:gd name="T113" fmla="*/ 229 w 229"/>
                <a:gd name="T114" fmla="*/ 367 h 3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9" h="367">
                  <a:moveTo>
                    <a:pt x="229" y="0"/>
                  </a:moveTo>
                  <a:lnTo>
                    <a:pt x="225" y="2"/>
                  </a:lnTo>
                  <a:lnTo>
                    <a:pt x="214" y="7"/>
                  </a:lnTo>
                  <a:lnTo>
                    <a:pt x="198" y="16"/>
                  </a:lnTo>
                  <a:lnTo>
                    <a:pt x="177" y="29"/>
                  </a:lnTo>
                  <a:lnTo>
                    <a:pt x="153" y="44"/>
                  </a:lnTo>
                  <a:lnTo>
                    <a:pt x="128" y="62"/>
                  </a:lnTo>
                  <a:lnTo>
                    <a:pt x="101" y="83"/>
                  </a:lnTo>
                  <a:lnTo>
                    <a:pt x="76" y="107"/>
                  </a:lnTo>
                  <a:lnTo>
                    <a:pt x="52" y="133"/>
                  </a:lnTo>
                  <a:lnTo>
                    <a:pt x="31" y="160"/>
                  </a:lnTo>
                  <a:lnTo>
                    <a:pt x="15" y="190"/>
                  </a:lnTo>
                  <a:lnTo>
                    <a:pt x="4" y="221"/>
                  </a:lnTo>
                  <a:lnTo>
                    <a:pt x="0" y="254"/>
                  </a:lnTo>
                  <a:lnTo>
                    <a:pt x="4" y="288"/>
                  </a:lnTo>
                  <a:lnTo>
                    <a:pt x="18" y="324"/>
                  </a:lnTo>
                  <a:lnTo>
                    <a:pt x="42" y="360"/>
                  </a:lnTo>
                  <a:lnTo>
                    <a:pt x="47" y="363"/>
                  </a:lnTo>
                  <a:lnTo>
                    <a:pt x="55" y="367"/>
                  </a:lnTo>
                  <a:lnTo>
                    <a:pt x="60" y="362"/>
                  </a:lnTo>
                  <a:lnTo>
                    <a:pt x="52" y="338"/>
                  </a:lnTo>
                  <a:lnTo>
                    <a:pt x="47" y="329"/>
                  </a:lnTo>
                  <a:lnTo>
                    <a:pt x="41" y="317"/>
                  </a:lnTo>
                  <a:lnTo>
                    <a:pt x="35" y="304"/>
                  </a:lnTo>
                  <a:lnTo>
                    <a:pt x="31" y="289"/>
                  </a:lnTo>
                  <a:lnTo>
                    <a:pt x="26" y="273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26" y="216"/>
                  </a:lnTo>
                  <a:lnTo>
                    <a:pt x="33" y="194"/>
                  </a:lnTo>
                  <a:lnTo>
                    <a:pt x="44" y="171"/>
                  </a:lnTo>
                  <a:lnTo>
                    <a:pt x="59" y="145"/>
                  </a:lnTo>
                  <a:lnTo>
                    <a:pt x="79" y="119"/>
                  </a:lnTo>
                  <a:lnTo>
                    <a:pt x="107" y="91"/>
                  </a:lnTo>
                  <a:lnTo>
                    <a:pt x="140" y="62"/>
                  </a:lnTo>
                  <a:lnTo>
                    <a:pt x="181" y="3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08" name="Freeform 218"/>
            <p:cNvSpPr>
              <a:spLocks/>
            </p:cNvSpPr>
            <p:nvPr/>
          </p:nvSpPr>
          <p:spPr bwMode="auto">
            <a:xfrm>
              <a:off x="2912" y="3047"/>
              <a:ext cx="198" cy="20"/>
            </a:xfrm>
            <a:custGeom>
              <a:avLst/>
              <a:gdLst>
                <a:gd name="T0" fmla="*/ 0 w 791"/>
                <a:gd name="T1" fmla="*/ 0 h 82"/>
                <a:gd name="T2" fmla="*/ 0 w 791"/>
                <a:gd name="T3" fmla="*/ 0 h 82"/>
                <a:gd name="T4" fmla="*/ 0 w 791"/>
                <a:gd name="T5" fmla="*/ 0 h 82"/>
                <a:gd name="T6" fmla="*/ 0 w 791"/>
                <a:gd name="T7" fmla="*/ 0 h 82"/>
                <a:gd name="T8" fmla="*/ 0 w 791"/>
                <a:gd name="T9" fmla="*/ 0 h 82"/>
                <a:gd name="T10" fmla="*/ 0 w 791"/>
                <a:gd name="T11" fmla="*/ 0 h 82"/>
                <a:gd name="T12" fmla="*/ 0 w 791"/>
                <a:gd name="T13" fmla="*/ 0 h 82"/>
                <a:gd name="T14" fmla="*/ 0 w 791"/>
                <a:gd name="T15" fmla="*/ 0 h 82"/>
                <a:gd name="T16" fmla="*/ 0 w 791"/>
                <a:gd name="T17" fmla="*/ 0 h 82"/>
                <a:gd name="T18" fmla="*/ 0 w 791"/>
                <a:gd name="T19" fmla="*/ 0 h 82"/>
                <a:gd name="T20" fmla="*/ 0 w 791"/>
                <a:gd name="T21" fmla="*/ 0 h 82"/>
                <a:gd name="T22" fmla="*/ 0 w 791"/>
                <a:gd name="T23" fmla="*/ 0 h 82"/>
                <a:gd name="T24" fmla="*/ 0 w 791"/>
                <a:gd name="T25" fmla="*/ 0 h 82"/>
                <a:gd name="T26" fmla="*/ 0 w 791"/>
                <a:gd name="T27" fmla="*/ 0 h 82"/>
                <a:gd name="T28" fmla="*/ 0 w 791"/>
                <a:gd name="T29" fmla="*/ 0 h 82"/>
                <a:gd name="T30" fmla="*/ 0 w 791"/>
                <a:gd name="T31" fmla="*/ 0 h 82"/>
                <a:gd name="T32" fmla="*/ 0 w 791"/>
                <a:gd name="T33" fmla="*/ 0 h 82"/>
                <a:gd name="T34" fmla="*/ 0 w 791"/>
                <a:gd name="T35" fmla="*/ 0 h 82"/>
                <a:gd name="T36" fmla="*/ 0 w 791"/>
                <a:gd name="T37" fmla="*/ 0 h 82"/>
                <a:gd name="T38" fmla="*/ 0 w 791"/>
                <a:gd name="T39" fmla="*/ 0 h 82"/>
                <a:gd name="T40" fmla="*/ 0 w 791"/>
                <a:gd name="T41" fmla="*/ 0 h 82"/>
                <a:gd name="T42" fmla="*/ 0 w 791"/>
                <a:gd name="T43" fmla="*/ 0 h 82"/>
                <a:gd name="T44" fmla="*/ 0 w 791"/>
                <a:gd name="T45" fmla="*/ 0 h 82"/>
                <a:gd name="T46" fmla="*/ 0 w 791"/>
                <a:gd name="T47" fmla="*/ 0 h 82"/>
                <a:gd name="T48" fmla="*/ 0 w 791"/>
                <a:gd name="T49" fmla="*/ 0 h 82"/>
                <a:gd name="T50" fmla="*/ 0 w 791"/>
                <a:gd name="T51" fmla="*/ 0 h 82"/>
                <a:gd name="T52" fmla="*/ 0 w 791"/>
                <a:gd name="T53" fmla="*/ 0 h 82"/>
                <a:gd name="T54" fmla="*/ 0 w 791"/>
                <a:gd name="T55" fmla="*/ 0 h 82"/>
                <a:gd name="T56" fmla="*/ 0 w 791"/>
                <a:gd name="T57" fmla="*/ 0 h 82"/>
                <a:gd name="T58" fmla="*/ 0 w 791"/>
                <a:gd name="T59" fmla="*/ 0 h 82"/>
                <a:gd name="T60" fmla="*/ 0 w 791"/>
                <a:gd name="T61" fmla="*/ 0 h 82"/>
                <a:gd name="T62" fmla="*/ 0 w 791"/>
                <a:gd name="T63" fmla="*/ 0 h 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1"/>
                <a:gd name="T97" fmla="*/ 0 h 82"/>
                <a:gd name="T98" fmla="*/ 791 w 791"/>
                <a:gd name="T99" fmla="*/ 82 h 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1" h="82">
                  <a:moveTo>
                    <a:pt x="0" y="69"/>
                  </a:moveTo>
                  <a:lnTo>
                    <a:pt x="1" y="68"/>
                  </a:lnTo>
                  <a:lnTo>
                    <a:pt x="5" y="65"/>
                  </a:lnTo>
                  <a:lnTo>
                    <a:pt x="12" y="60"/>
                  </a:lnTo>
                  <a:lnTo>
                    <a:pt x="23" y="53"/>
                  </a:lnTo>
                  <a:lnTo>
                    <a:pt x="35" y="46"/>
                  </a:lnTo>
                  <a:lnTo>
                    <a:pt x="51" y="38"/>
                  </a:lnTo>
                  <a:lnTo>
                    <a:pt x="70" y="31"/>
                  </a:lnTo>
                  <a:lnTo>
                    <a:pt x="91" y="23"/>
                  </a:lnTo>
                  <a:lnTo>
                    <a:pt x="115" y="15"/>
                  </a:lnTo>
                  <a:lnTo>
                    <a:pt x="140" y="9"/>
                  </a:lnTo>
                  <a:lnTo>
                    <a:pt x="169" y="5"/>
                  </a:lnTo>
                  <a:lnTo>
                    <a:pt x="201" y="1"/>
                  </a:lnTo>
                  <a:lnTo>
                    <a:pt x="234" y="0"/>
                  </a:lnTo>
                  <a:lnTo>
                    <a:pt x="271" y="1"/>
                  </a:lnTo>
                  <a:lnTo>
                    <a:pt x="309" y="6"/>
                  </a:lnTo>
                  <a:lnTo>
                    <a:pt x="351" y="13"/>
                  </a:lnTo>
                  <a:lnTo>
                    <a:pt x="391" y="21"/>
                  </a:lnTo>
                  <a:lnTo>
                    <a:pt x="430" y="29"/>
                  </a:lnTo>
                  <a:lnTo>
                    <a:pt x="466" y="37"/>
                  </a:lnTo>
                  <a:lnTo>
                    <a:pt x="500" y="44"/>
                  </a:lnTo>
                  <a:lnTo>
                    <a:pt x="531" y="50"/>
                  </a:lnTo>
                  <a:lnTo>
                    <a:pt x="561" y="54"/>
                  </a:lnTo>
                  <a:lnTo>
                    <a:pt x="590" y="59"/>
                  </a:lnTo>
                  <a:lnTo>
                    <a:pt x="617" y="61"/>
                  </a:lnTo>
                  <a:lnTo>
                    <a:pt x="642" y="63"/>
                  </a:lnTo>
                  <a:lnTo>
                    <a:pt x="666" y="63"/>
                  </a:lnTo>
                  <a:lnTo>
                    <a:pt x="689" y="62"/>
                  </a:lnTo>
                  <a:lnTo>
                    <a:pt x="711" y="60"/>
                  </a:lnTo>
                  <a:lnTo>
                    <a:pt x="732" y="56"/>
                  </a:lnTo>
                  <a:lnTo>
                    <a:pt x="751" y="51"/>
                  </a:lnTo>
                  <a:lnTo>
                    <a:pt x="771" y="44"/>
                  </a:lnTo>
                  <a:lnTo>
                    <a:pt x="791" y="35"/>
                  </a:lnTo>
                  <a:lnTo>
                    <a:pt x="789" y="36"/>
                  </a:lnTo>
                  <a:lnTo>
                    <a:pt x="787" y="38"/>
                  </a:lnTo>
                  <a:lnTo>
                    <a:pt x="784" y="42"/>
                  </a:lnTo>
                  <a:lnTo>
                    <a:pt x="777" y="46"/>
                  </a:lnTo>
                  <a:lnTo>
                    <a:pt x="769" y="52"/>
                  </a:lnTo>
                  <a:lnTo>
                    <a:pt x="758" y="58"/>
                  </a:lnTo>
                  <a:lnTo>
                    <a:pt x="746" y="63"/>
                  </a:lnTo>
                  <a:lnTo>
                    <a:pt x="730" y="69"/>
                  </a:lnTo>
                  <a:lnTo>
                    <a:pt x="710" y="74"/>
                  </a:lnTo>
                  <a:lnTo>
                    <a:pt x="689" y="77"/>
                  </a:lnTo>
                  <a:lnTo>
                    <a:pt x="664" y="81"/>
                  </a:lnTo>
                  <a:lnTo>
                    <a:pt x="635" y="82"/>
                  </a:lnTo>
                  <a:lnTo>
                    <a:pt x="603" y="81"/>
                  </a:lnTo>
                  <a:lnTo>
                    <a:pt x="567" y="78"/>
                  </a:lnTo>
                  <a:lnTo>
                    <a:pt x="527" y="74"/>
                  </a:lnTo>
                  <a:lnTo>
                    <a:pt x="483" y="66"/>
                  </a:lnTo>
                  <a:lnTo>
                    <a:pt x="439" y="56"/>
                  </a:lnTo>
                  <a:lnTo>
                    <a:pt x="398" y="50"/>
                  </a:lnTo>
                  <a:lnTo>
                    <a:pt x="360" y="43"/>
                  </a:lnTo>
                  <a:lnTo>
                    <a:pt x="324" y="36"/>
                  </a:lnTo>
                  <a:lnTo>
                    <a:pt x="291" y="31"/>
                  </a:lnTo>
                  <a:lnTo>
                    <a:pt x="260" y="28"/>
                  </a:lnTo>
                  <a:lnTo>
                    <a:pt x="231" y="24"/>
                  </a:lnTo>
                  <a:lnTo>
                    <a:pt x="203" y="23"/>
                  </a:lnTo>
                  <a:lnTo>
                    <a:pt x="177" y="23"/>
                  </a:lnTo>
                  <a:lnTo>
                    <a:pt x="150" y="25"/>
                  </a:lnTo>
                  <a:lnTo>
                    <a:pt x="125" y="28"/>
                  </a:lnTo>
                  <a:lnTo>
                    <a:pt x="101" y="32"/>
                  </a:lnTo>
                  <a:lnTo>
                    <a:pt x="77" y="39"/>
                  </a:lnTo>
                  <a:lnTo>
                    <a:pt x="51" y="47"/>
                  </a:lnTo>
                  <a:lnTo>
                    <a:pt x="26" y="5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09" name="Freeform 219"/>
            <p:cNvSpPr>
              <a:spLocks/>
            </p:cNvSpPr>
            <p:nvPr/>
          </p:nvSpPr>
          <p:spPr bwMode="auto">
            <a:xfrm>
              <a:off x="2904" y="3082"/>
              <a:ext cx="235" cy="55"/>
            </a:xfrm>
            <a:custGeom>
              <a:avLst/>
              <a:gdLst>
                <a:gd name="T0" fmla="*/ 0 w 940"/>
                <a:gd name="T1" fmla="*/ 0 h 219"/>
                <a:gd name="T2" fmla="*/ 0 w 940"/>
                <a:gd name="T3" fmla="*/ 0 h 219"/>
                <a:gd name="T4" fmla="*/ 0 w 940"/>
                <a:gd name="T5" fmla="*/ 0 h 219"/>
                <a:gd name="T6" fmla="*/ 0 w 940"/>
                <a:gd name="T7" fmla="*/ 0 h 219"/>
                <a:gd name="T8" fmla="*/ 0 w 940"/>
                <a:gd name="T9" fmla="*/ 0 h 219"/>
                <a:gd name="T10" fmla="*/ 0 w 940"/>
                <a:gd name="T11" fmla="*/ 0 h 219"/>
                <a:gd name="T12" fmla="*/ 0 w 940"/>
                <a:gd name="T13" fmla="*/ 0 h 219"/>
                <a:gd name="T14" fmla="*/ 0 w 940"/>
                <a:gd name="T15" fmla="*/ 0 h 219"/>
                <a:gd name="T16" fmla="*/ 0 w 940"/>
                <a:gd name="T17" fmla="*/ 0 h 219"/>
                <a:gd name="T18" fmla="*/ 0 w 940"/>
                <a:gd name="T19" fmla="*/ 0 h 219"/>
                <a:gd name="T20" fmla="*/ 0 w 940"/>
                <a:gd name="T21" fmla="*/ 0 h 219"/>
                <a:gd name="T22" fmla="*/ 0 w 940"/>
                <a:gd name="T23" fmla="*/ 0 h 219"/>
                <a:gd name="T24" fmla="*/ 0 w 940"/>
                <a:gd name="T25" fmla="*/ 0 h 219"/>
                <a:gd name="T26" fmla="*/ 0 w 940"/>
                <a:gd name="T27" fmla="*/ 0 h 219"/>
                <a:gd name="T28" fmla="*/ 0 w 940"/>
                <a:gd name="T29" fmla="*/ 0 h 219"/>
                <a:gd name="T30" fmla="*/ 0 w 940"/>
                <a:gd name="T31" fmla="*/ 0 h 219"/>
                <a:gd name="T32" fmla="*/ 0 w 940"/>
                <a:gd name="T33" fmla="*/ 0 h 219"/>
                <a:gd name="T34" fmla="*/ 0 w 940"/>
                <a:gd name="T35" fmla="*/ 0 h 219"/>
                <a:gd name="T36" fmla="*/ 0 w 940"/>
                <a:gd name="T37" fmla="*/ 0 h 219"/>
                <a:gd name="T38" fmla="*/ 0 w 940"/>
                <a:gd name="T39" fmla="*/ 0 h 219"/>
                <a:gd name="T40" fmla="*/ 0 w 940"/>
                <a:gd name="T41" fmla="*/ 0 h 219"/>
                <a:gd name="T42" fmla="*/ 0 w 940"/>
                <a:gd name="T43" fmla="*/ 0 h 219"/>
                <a:gd name="T44" fmla="*/ 0 w 940"/>
                <a:gd name="T45" fmla="*/ 0 h 219"/>
                <a:gd name="T46" fmla="*/ 0 w 940"/>
                <a:gd name="T47" fmla="*/ 0 h 219"/>
                <a:gd name="T48" fmla="*/ 0 w 940"/>
                <a:gd name="T49" fmla="*/ 0 h 219"/>
                <a:gd name="T50" fmla="*/ 0 w 940"/>
                <a:gd name="T51" fmla="*/ 0 h 219"/>
                <a:gd name="T52" fmla="*/ 0 w 940"/>
                <a:gd name="T53" fmla="*/ 0 h 219"/>
                <a:gd name="T54" fmla="*/ 0 w 940"/>
                <a:gd name="T55" fmla="*/ 0 h 219"/>
                <a:gd name="T56" fmla="*/ 0 w 940"/>
                <a:gd name="T57" fmla="*/ 0 h 219"/>
                <a:gd name="T58" fmla="*/ 0 w 940"/>
                <a:gd name="T59" fmla="*/ 0 h 219"/>
                <a:gd name="T60" fmla="*/ 0 w 940"/>
                <a:gd name="T61" fmla="*/ 0 h 219"/>
                <a:gd name="T62" fmla="*/ 0 w 940"/>
                <a:gd name="T63" fmla="*/ 0 h 2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0"/>
                <a:gd name="T97" fmla="*/ 0 h 219"/>
                <a:gd name="T98" fmla="*/ 940 w 940"/>
                <a:gd name="T99" fmla="*/ 219 h 2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0" h="219">
                  <a:moveTo>
                    <a:pt x="0" y="204"/>
                  </a:moveTo>
                  <a:lnTo>
                    <a:pt x="1" y="204"/>
                  </a:lnTo>
                  <a:lnTo>
                    <a:pt x="5" y="205"/>
                  </a:lnTo>
                  <a:lnTo>
                    <a:pt x="11" y="206"/>
                  </a:lnTo>
                  <a:lnTo>
                    <a:pt x="20" y="207"/>
                  </a:lnTo>
                  <a:lnTo>
                    <a:pt x="32" y="210"/>
                  </a:lnTo>
                  <a:lnTo>
                    <a:pt x="46" y="211"/>
                  </a:lnTo>
                  <a:lnTo>
                    <a:pt x="62" y="213"/>
                  </a:lnTo>
                  <a:lnTo>
                    <a:pt x="80" y="214"/>
                  </a:lnTo>
                  <a:lnTo>
                    <a:pt x="101" y="217"/>
                  </a:lnTo>
                  <a:lnTo>
                    <a:pt x="123" y="218"/>
                  </a:lnTo>
                  <a:lnTo>
                    <a:pt x="147" y="219"/>
                  </a:lnTo>
                  <a:lnTo>
                    <a:pt x="172" y="219"/>
                  </a:lnTo>
                  <a:lnTo>
                    <a:pt x="200" y="219"/>
                  </a:lnTo>
                  <a:lnTo>
                    <a:pt x="230" y="219"/>
                  </a:lnTo>
                  <a:lnTo>
                    <a:pt x="261" y="218"/>
                  </a:lnTo>
                  <a:lnTo>
                    <a:pt x="293" y="215"/>
                  </a:lnTo>
                  <a:lnTo>
                    <a:pt x="326" y="213"/>
                  </a:lnTo>
                  <a:lnTo>
                    <a:pt x="361" y="209"/>
                  </a:lnTo>
                  <a:lnTo>
                    <a:pt x="398" y="204"/>
                  </a:lnTo>
                  <a:lnTo>
                    <a:pt x="435" y="198"/>
                  </a:lnTo>
                  <a:lnTo>
                    <a:pt x="474" y="190"/>
                  </a:lnTo>
                  <a:lnTo>
                    <a:pt x="513" y="182"/>
                  </a:lnTo>
                  <a:lnTo>
                    <a:pt x="553" y="172"/>
                  </a:lnTo>
                  <a:lnTo>
                    <a:pt x="594" y="160"/>
                  </a:lnTo>
                  <a:lnTo>
                    <a:pt x="636" y="146"/>
                  </a:lnTo>
                  <a:lnTo>
                    <a:pt x="678" y="131"/>
                  </a:lnTo>
                  <a:lnTo>
                    <a:pt x="721" y="114"/>
                  </a:lnTo>
                  <a:lnTo>
                    <a:pt x="764" y="96"/>
                  </a:lnTo>
                  <a:lnTo>
                    <a:pt x="808" y="75"/>
                  </a:lnTo>
                  <a:lnTo>
                    <a:pt x="851" y="52"/>
                  </a:lnTo>
                  <a:lnTo>
                    <a:pt x="896" y="28"/>
                  </a:lnTo>
                  <a:lnTo>
                    <a:pt x="940" y="0"/>
                  </a:lnTo>
                  <a:lnTo>
                    <a:pt x="939" y="1"/>
                  </a:lnTo>
                  <a:lnTo>
                    <a:pt x="935" y="2"/>
                  </a:lnTo>
                  <a:lnTo>
                    <a:pt x="930" y="6"/>
                  </a:lnTo>
                  <a:lnTo>
                    <a:pt x="922" y="10"/>
                  </a:lnTo>
                  <a:lnTo>
                    <a:pt x="912" y="15"/>
                  </a:lnTo>
                  <a:lnTo>
                    <a:pt x="900" y="22"/>
                  </a:lnTo>
                  <a:lnTo>
                    <a:pt x="886" y="29"/>
                  </a:lnTo>
                  <a:lnTo>
                    <a:pt x="870" y="37"/>
                  </a:lnTo>
                  <a:lnTo>
                    <a:pt x="851" y="45"/>
                  </a:lnTo>
                  <a:lnTo>
                    <a:pt x="832" y="54"/>
                  </a:lnTo>
                  <a:lnTo>
                    <a:pt x="810" y="63"/>
                  </a:lnTo>
                  <a:lnTo>
                    <a:pt x="786" y="74"/>
                  </a:lnTo>
                  <a:lnTo>
                    <a:pt x="761" y="84"/>
                  </a:lnTo>
                  <a:lnTo>
                    <a:pt x="734" y="94"/>
                  </a:lnTo>
                  <a:lnTo>
                    <a:pt x="705" y="105"/>
                  </a:lnTo>
                  <a:lnTo>
                    <a:pt x="674" y="115"/>
                  </a:lnTo>
                  <a:lnTo>
                    <a:pt x="642" y="126"/>
                  </a:lnTo>
                  <a:lnTo>
                    <a:pt x="609" y="135"/>
                  </a:lnTo>
                  <a:lnTo>
                    <a:pt x="574" y="145"/>
                  </a:lnTo>
                  <a:lnTo>
                    <a:pt x="537" y="154"/>
                  </a:lnTo>
                  <a:lnTo>
                    <a:pt x="499" y="164"/>
                  </a:lnTo>
                  <a:lnTo>
                    <a:pt x="460" y="172"/>
                  </a:lnTo>
                  <a:lnTo>
                    <a:pt x="419" y="180"/>
                  </a:lnTo>
                  <a:lnTo>
                    <a:pt x="377" y="187"/>
                  </a:lnTo>
                  <a:lnTo>
                    <a:pt x="333" y="192"/>
                  </a:lnTo>
                  <a:lnTo>
                    <a:pt x="289" y="198"/>
                  </a:lnTo>
                  <a:lnTo>
                    <a:pt x="244" y="202"/>
                  </a:lnTo>
                  <a:lnTo>
                    <a:pt x="196" y="205"/>
                  </a:lnTo>
                  <a:lnTo>
                    <a:pt x="149" y="207"/>
                  </a:lnTo>
                  <a:lnTo>
                    <a:pt x="100" y="207"/>
                  </a:lnTo>
                  <a:lnTo>
                    <a:pt x="50" y="206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10" name="Freeform 220"/>
            <p:cNvSpPr>
              <a:spLocks/>
            </p:cNvSpPr>
            <p:nvPr/>
          </p:nvSpPr>
          <p:spPr bwMode="auto">
            <a:xfrm>
              <a:off x="3152" y="2736"/>
              <a:ext cx="21" cy="49"/>
            </a:xfrm>
            <a:custGeom>
              <a:avLst/>
              <a:gdLst>
                <a:gd name="T0" fmla="*/ 0 w 85"/>
                <a:gd name="T1" fmla="*/ 0 h 193"/>
                <a:gd name="T2" fmla="*/ 0 w 85"/>
                <a:gd name="T3" fmla="*/ 0 h 193"/>
                <a:gd name="T4" fmla="*/ 0 w 85"/>
                <a:gd name="T5" fmla="*/ 0 h 193"/>
                <a:gd name="T6" fmla="*/ 0 w 85"/>
                <a:gd name="T7" fmla="*/ 0 h 193"/>
                <a:gd name="T8" fmla="*/ 0 w 85"/>
                <a:gd name="T9" fmla="*/ 0 h 193"/>
                <a:gd name="T10" fmla="*/ 0 w 85"/>
                <a:gd name="T11" fmla="*/ 0 h 193"/>
                <a:gd name="T12" fmla="*/ 0 w 85"/>
                <a:gd name="T13" fmla="*/ 0 h 193"/>
                <a:gd name="T14" fmla="*/ 0 w 85"/>
                <a:gd name="T15" fmla="*/ 0 h 193"/>
                <a:gd name="T16" fmla="*/ 0 w 85"/>
                <a:gd name="T17" fmla="*/ 0 h 193"/>
                <a:gd name="T18" fmla="*/ 0 w 85"/>
                <a:gd name="T19" fmla="*/ 0 h 193"/>
                <a:gd name="T20" fmla="*/ 0 w 85"/>
                <a:gd name="T21" fmla="*/ 0 h 193"/>
                <a:gd name="T22" fmla="*/ 0 w 85"/>
                <a:gd name="T23" fmla="*/ 0 h 193"/>
                <a:gd name="T24" fmla="*/ 0 w 85"/>
                <a:gd name="T25" fmla="*/ 0 h 193"/>
                <a:gd name="T26" fmla="*/ 0 w 85"/>
                <a:gd name="T27" fmla="*/ 0 h 193"/>
                <a:gd name="T28" fmla="*/ 0 w 85"/>
                <a:gd name="T29" fmla="*/ 0 h 193"/>
                <a:gd name="T30" fmla="*/ 0 w 85"/>
                <a:gd name="T31" fmla="*/ 0 h 193"/>
                <a:gd name="T32" fmla="*/ 0 w 85"/>
                <a:gd name="T33" fmla="*/ 0 h 1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193"/>
                <a:gd name="T53" fmla="*/ 85 w 85"/>
                <a:gd name="T54" fmla="*/ 193 h 1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193">
                  <a:moveTo>
                    <a:pt x="85" y="0"/>
                  </a:moveTo>
                  <a:lnTo>
                    <a:pt x="81" y="4"/>
                  </a:lnTo>
                  <a:lnTo>
                    <a:pt x="73" y="16"/>
                  </a:lnTo>
                  <a:lnTo>
                    <a:pt x="62" y="36"/>
                  </a:lnTo>
                  <a:lnTo>
                    <a:pt x="48" y="60"/>
                  </a:lnTo>
                  <a:lnTo>
                    <a:pt x="34" y="90"/>
                  </a:lnTo>
                  <a:lnTo>
                    <a:pt x="19" y="122"/>
                  </a:lnTo>
                  <a:lnTo>
                    <a:pt x="8" y="158"/>
                  </a:lnTo>
                  <a:lnTo>
                    <a:pt x="0" y="193"/>
                  </a:lnTo>
                  <a:lnTo>
                    <a:pt x="1" y="188"/>
                  </a:lnTo>
                  <a:lnTo>
                    <a:pt x="4" y="170"/>
                  </a:lnTo>
                  <a:lnTo>
                    <a:pt x="10" y="145"/>
                  </a:lnTo>
                  <a:lnTo>
                    <a:pt x="18" y="115"/>
                  </a:lnTo>
                  <a:lnTo>
                    <a:pt x="30" y="83"/>
                  </a:lnTo>
                  <a:lnTo>
                    <a:pt x="45" y="52"/>
                  </a:lnTo>
                  <a:lnTo>
                    <a:pt x="63" y="2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11" name="Freeform 221"/>
            <p:cNvSpPr>
              <a:spLocks/>
            </p:cNvSpPr>
            <p:nvPr/>
          </p:nvSpPr>
          <p:spPr bwMode="auto">
            <a:xfrm>
              <a:off x="3098" y="2773"/>
              <a:ext cx="45" cy="38"/>
            </a:xfrm>
            <a:custGeom>
              <a:avLst/>
              <a:gdLst>
                <a:gd name="T0" fmla="*/ 0 w 180"/>
                <a:gd name="T1" fmla="*/ 0 h 152"/>
                <a:gd name="T2" fmla="*/ 0 w 180"/>
                <a:gd name="T3" fmla="*/ 0 h 152"/>
                <a:gd name="T4" fmla="*/ 0 w 180"/>
                <a:gd name="T5" fmla="*/ 0 h 152"/>
                <a:gd name="T6" fmla="*/ 0 w 180"/>
                <a:gd name="T7" fmla="*/ 0 h 152"/>
                <a:gd name="T8" fmla="*/ 0 w 180"/>
                <a:gd name="T9" fmla="*/ 0 h 152"/>
                <a:gd name="T10" fmla="*/ 0 w 180"/>
                <a:gd name="T11" fmla="*/ 0 h 152"/>
                <a:gd name="T12" fmla="*/ 0 w 180"/>
                <a:gd name="T13" fmla="*/ 0 h 152"/>
                <a:gd name="T14" fmla="*/ 0 w 180"/>
                <a:gd name="T15" fmla="*/ 0 h 152"/>
                <a:gd name="T16" fmla="*/ 0 w 180"/>
                <a:gd name="T17" fmla="*/ 0 h 152"/>
                <a:gd name="T18" fmla="*/ 0 w 180"/>
                <a:gd name="T19" fmla="*/ 0 h 152"/>
                <a:gd name="T20" fmla="*/ 0 w 180"/>
                <a:gd name="T21" fmla="*/ 0 h 152"/>
                <a:gd name="T22" fmla="*/ 0 w 180"/>
                <a:gd name="T23" fmla="*/ 0 h 152"/>
                <a:gd name="T24" fmla="*/ 0 w 180"/>
                <a:gd name="T25" fmla="*/ 0 h 152"/>
                <a:gd name="T26" fmla="*/ 0 w 180"/>
                <a:gd name="T27" fmla="*/ 0 h 152"/>
                <a:gd name="T28" fmla="*/ 0 w 180"/>
                <a:gd name="T29" fmla="*/ 0 h 152"/>
                <a:gd name="T30" fmla="*/ 0 w 180"/>
                <a:gd name="T31" fmla="*/ 0 h 152"/>
                <a:gd name="T32" fmla="*/ 0 w 180"/>
                <a:gd name="T33" fmla="*/ 0 h 152"/>
                <a:gd name="T34" fmla="*/ 0 w 180"/>
                <a:gd name="T35" fmla="*/ 0 h 152"/>
                <a:gd name="T36" fmla="*/ 0 w 180"/>
                <a:gd name="T37" fmla="*/ 0 h 152"/>
                <a:gd name="T38" fmla="*/ 0 w 180"/>
                <a:gd name="T39" fmla="*/ 0 h 152"/>
                <a:gd name="T40" fmla="*/ 0 w 180"/>
                <a:gd name="T41" fmla="*/ 0 h 152"/>
                <a:gd name="T42" fmla="*/ 0 w 180"/>
                <a:gd name="T43" fmla="*/ 0 h 152"/>
                <a:gd name="T44" fmla="*/ 0 w 180"/>
                <a:gd name="T45" fmla="*/ 0 h 152"/>
                <a:gd name="T46" fmla="*/ 0 w 180"/>
                <a:gd name="T47" fmla="*/ 0 h 152"/>
                <a:gd name="T48" fmla="*/ 0 w 18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52"/>
                <a:gd name="T77" fmla="*/ 180 w 18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52">
                  <a:moveTo>
                    <a:pt x="180" y="146"/>
                  </a:moveTo>
                  <a:lnTo>
                    <a:pt x="174" y="145"/>
                  </a:lnTo>
                  <a:lnTo>
                    <a:pt x="157" y="142"/>
                  </a:lnTo>
                  <a:lnTo>
                    <a:pt x="134" y="134"/>
                  </a:lnTo>
                  <a:lnTo>
                    <a:pt x="105" y="121"/>
                  </a:lnTo>
                  <a:lnTo>
                    <a:pt x="74" y="103"/>
                  </a:lnTo>
                  <a:lnTo>
                    <a:pt x="45" y="77"/>
                  </a:lnTo>
                  <a:lnTo>
                    <a:pt x="19" y="43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14"/>
                  </a:lnTo>
                  <a:lnTo>
                    <a:pt x="6" y="28"/>
                  </a:lnTo>
                  <a:lnTo>
                    <a:pt x="14" y="46"/>
                  </a:lnTo>
                  <a:lnTo>
                    <a:pt x="26" y="66"/>
                  </a:lnTo>
                  <a:lnTo>
                    <a:pt x="43" y="88"/>
                  </a:lnTo>
                  <a:lnTo>
                    <a:pt x="66" y="107"/>
                  </a:lnTo>
                  <a:lnTo>
                    <a:pt x="97" y="126"/>
                  </a:lnTo>
                  <a:lnTo>
                    <a:pt x="101" y="128"/>
                  </a:lnTo>
                  <a:lnTo>
                    <a:pt x="110" y="131"/>
                  </a:lnTo>
                  <a:lnTo>
                    <a:pt x="124" y="137"/>
                  </a:lnTo>
                  <a:lnTo>
                    <a:pt x="139" y="144"/>
                  </a:lnTo>
                  <a:lnTo>
                    <a:pt x="154" y="149"/>
                  </a:lnTo>
                  <a:lnTo>
                    <a:pt x="167" y="152"/>
                  </a:lnTo>
                  <a:lnTo>
                    <a:pt x="177" y="151"/>
                  </a:lnTo>
                  <a:lnTo>
                    <a:pt x="180" y="146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12" name="Freeform 222"/>
            <p:cNvSpPr>
              <a:spLocks/>
            </p:cNvSpPr>
            <p:nvPr/>
          </p:nvSpPr>
          <p:spPr bwMode="auto">
            <a:xfrm>
              <a:off x="3100" y="2763"/>
              <a:ext cx="52" cy="24"/>
            </a:xfrm>
            <a:custGeom>
              <a:avLst/>
              <a:gdLst>
                <a:gd name="T0" fmla="*/ 0 w 206"/>
                <a:gd name="T1" fmla="*/ 0 h 97"/>
                <a:gd name="T2" fmla="*/ 0 w 206"/>
                <a:gd name="T3" fmla="*/ 0 h 97"/>
                <a:gd name="T4" fmla="*/ 0 w 206"/>
                <a:gd name="T5" fmla="*/ 0 h 97"/>
                <a:gd name="T6" fmla="*/ 0 w 206"/>
                <a:gd name="T7" fmla="*/ 0 h 97"/>
                <a:gd name="T8" fmla="*/ 0 w 206"/>
                <a:gd name="T9" fmla="*/ 0 h 97"/>
                <a:gd name="T10" fmla="*/ 0 w 206"/>
                <a:gd name="T11" fmla="*/ 0 h 97"/>
                <a:gd name="T12" fmla="*/ 0 w 206"/>
                <a:gd name="T13" fmla="*/ 0 h 97"/>
                <a:gd name="T14" fmla="*/ 0 w 206"/>
                <a:gd name="T15" fmla="*/ 0 h 97"/>
                <a:gd name="T16" fmla="*/ 0 w 206"/>
                <a:gd name="T17" fmla="*/ 0 h 97"/>
                <a:gd name="T18" fmla="*/ 0 w 206"/>
                <a:gd name="T19" fmla="*/ 0 h 97"/>
                <a:gd name="T20" fmla="*/ 0 w 206"/>
                <a:gd name="T21" fmla="*/ 0 h 97"/>
                <a:gd name="T22" fmla="*/ 0 w 206"/>
                <a:gd name="T23" fmla="*/ 0 h 97"/>
                <a:gd name="T24" fmla="*/ 0 w 206"/>
                <a:gd name="T25" fmla="*/ 0 h 97"/>
                <a:gd name="T26" fmla="*/ 0 w 206"/>
                <a:gd name="T27" fmla="*/ 0 h 97"/>
                <a:gd name="T28" fmla="*/ 0 w 206"/>
                <a:gd name="T29" fmla="*/ 0 h 97"/>
                <a:gd name="T30" fmla="*/ 0 w 206"/>
                <a:gd name="T31" fmla="*/ 0 h 97"/>
                <a:gd name="T32" fmla="*/ 0 w 206"/>
                <a:gd name="T33" fmla="*/ 0 h 97"/>
                <a:gd name="T34" fmla="*/ 0 w 206"/>
                <a:gd name="T35" fmla="*/ 0 h 97"/>
                <a:gd name="T36" fmla="*/ 0 w 206"/>
                <a:gd name="T37" fmla="*/ 0 h 97"/>
                <a:gd name="T38" fmla="*/ 0 w 206"/>
                <a:gd name="T39" fmla="*/ 0 h 97"/>
                <a:gd name="T40" fmla="*/ 0 w 206"/>
                <a:gd name="T41" fmla="*/ 0 h 97"/>
                <a:gd name="T42" fmla="*/ 0 w 206"/>
                <a:gd name="T43" fmla="*/ 0 h 97"/>
                <a:gd name="T44" fmla="*/ 0 w 206"/>
                <a:gd name="T45" fmla="*/ 0 h 97"/>
                <a:gd name="T46" fmla="*/ 0 w 206"/>
                <a:gd name="T47" fmla="*/ 0 h 97"/>
                <a:gd name="T48" fmla="*/ 0 w 206"/>
                <a:gd name="T49" fmla="*/ 0 h 97"/>
                <a:gd name="T50" fmla="*/ 0 w 206"/>
                <a:gd name="T51" fmla="*/ 0 h 97"/>
                <a:gd name="T52" fmla="*/ 0 w 206"/>
                <a:gd name="T53" fmla="*/ 0 h 97"/>
                <a:gd name="T54" fmla="*/ 0 w 206"/>
                <a:gd name="T55" fmla="*/ 0 h 97"/>
                <a:gd name="T56" fmla="*/ 0 w 206"/>
                <a:gd name="T57" fmla="*/ 0 h 97"/>
                <a:gd name="T58" fmla="*/ 0 w 206"/>
                <a:gd name="T59" fmla="*/ 0 h 97"/>
                <a:gd name="T60" fmla="*/ 0 w 206"/>
                <a:gd name="T61" fmla="*/ 0 h 97"/>
                <a:gd name="T62" fmla="*/ 0 w 206"/>
                <a:gd name="T63" fmla="*/ 0 h 97"/>
                <a:gd name="T64" fmla="*/ 0 w 206"/>
                <a:gd name="T65" fmla="*/ 0 h 97"/>
                <a:gd name="T66" fmla="*/ 0 w 206"/>
                <a:gd name="T67" fmla="*/ 0 h 97"/>
                <a:gd name="T68" fmla="*/ 0 w 206"/>
                <a:gd name="T69" fmla="*/ 0 h 97"/>
                <a:gd name="T70" fmla="*/ 0 w 206"/>
                <a:gd name="T71" fmla="*/ 0 h 97"/>
                <a:gd name="T72" fmla="*/ 0 w 206"/>
                <a:gd name="T73" fmla="*/ 0 h 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6"/>
                <a:gd name="T112" fmla="*/ 0 h 97"/>
                <a:gd name="T113" fmla="*/ 206 w 206"/>
                <a:gd name="T114" fmla="*/ 97 h 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6" h="97">
                  <a:moveTo>
                    <a:pt x="33" y="97"/>
                  </a:moveTo>
                  <a:lnTo>
                    <a:pt x="31" y="95"/>
                  </a:lnTo>
                  <a:lnTo>
                    <a:pt x="24" y="86"/>
                  </a:lnTo>
                  <a:lnTo>
                    <a:pt x="17" y="76"/>
                  </a:lnTo>
                  <a:lnTo>
                    <a:pt x="10" y="62"/>
                  </a:lnTo>
                  <a:lnTo>
                    <a:pt x="7" y="48"/>
                  </a:lnTo>
                  <a:lnTo>
                    <a:pt x="9" y="35"/>
                  </a:lnTo>
                  <a:lnTo>
                    <a:pt x="19" y="23"/>
                  </a:lnTo>
                  <a:lnTo>
                    <a:pt x="39" y="14"/>
                  </a:lnTo>
                  <a:lnTo>
                    <a:pt x="65" y="10"/>
                  </a:lnTo>
                  <a:lnTo>
                    <a:pt x="93" y="13"/>
                  </a:lnTo>
                  <a:lnTo>
                    <a:pt x="121" y="20"/>
                  </a:lnTo>
                  <a:lnTo>
                    <a:pt x="146" y="29"/>
                  </a:lnTo>
                  <a:lnTo>
                    <a:pt x="168" y="38"/>
                  </a:lnTo>
                  <a:lnTo>
                    <a:pt x="185" y="48"/>
                  </a:lnTo>
                  <a:lnTo>
                    <a:pt x="197" y="55"/>
                  </a:lnTo>
                  <a:lnTo>
                    <a:pt x="201" y="58"/>
                  </a:lnTo>
                  <a:lnTo>
                    <a:pt x="203" y="57"/>
                  </a:lnTo>
                  <a:lnTo>
                    <a:pt x="206" y="54"/>
                  </a:lnTo>
                  <a:lnTo>
                    <a:pt x="205" y="48"/>
                  </a:lnTo>
                  <a:lnTo>
                    <a:pt x="194" y="39"/>
                  </a:lnTo>
                  <a:lnTo>
                    <a:pt x="184" y="32"/>
                  </a:lnTo>
                  <a:lnTo>
                    <a:pt x="169" y="25"/>
                  </a:lnTo>
                  <a:lnTo>
                    <a:pt x="152" y="17"/>
                  </a:lnTo>
                  <a:lnTo>
                    <a:pt x="132" y="10"/>
                  </a:lnTo>
                  <a:lnTo>
                    <a:pt x="110" y="5"/>
                  </a:lnTo>
                  <a:lnTo>
                    <a:pt x="88" y="1"/>
                  </a:lnTo>
                  <a:lnTo>
                    <a:pt x="66" y="0"/>
                  </a:lnTo>
                  <a:lnTo>
                    <a:pt x="46" y="2"/>
                  </a:lnTo>
                  <a:lnTo>
                    <a:pt x="27" y="8"/>
                  </a:lnTo>
                  <a:lnTo>
                    <a:pt x="14" y="15"/>
                  </a:lnTo>
                  <a:lnTo>
                    <a:pt x="4" y="25"/>
                  </a:lnTo>
                  <a:lnTo>
                    <a:pt x="0" y="37"/>
                  </a:lnTo>
                  <a:lnTo>
                    <a:pt x="0" y="51"/>
                  </a:lnTo>
                  <a:lnTo>
                    <a:pt x="5" y="66"/>
                  </a:lnTo>
                  <a:lnTo>
                    <a:pt x="16" y="81"/>
                  </a:lnTo>
                  <a:lnTo>
                    <a:pt x="33" y="9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13" name="Freeform 223"/>
            <p:cNvSpPr>
              <a:spLocks/>
            </p:cNvSpPr>
            <p:nvPr/>
          </p:nvSpPr>
          <p:spPr bwMode="auto">
            <a:xfrm>
              <a:off x="3145" y="2734"/>
              <a:ext cx="107" cy="89"/>
            </a:xfrm>
            <a:custGeom>
              <a:avLst/>
              <a:gdLst>
                <a:gd name="T0" fmla="*/ 0 w 431"/>
                <a:gd name="T1" fmla="*/ 0 h 354"/>
                <a:gd name="T2" fmla="*/ 0 w 431"/>
                <a:gd name="T3" fmla="*/ 0 h 354"/>
                <a:gd name="T4" fmla="*/ 0 w 431"/>
                <a:gd name="T5" fmla="*/ 0 h 354"/>
                <a:gd name="T6" fmla="*/ 0 w 431"/>
                <a:gd name="T7" fmla="*/ 0 h 354"/>
                <a:gd name="T8" fmla="*/ 0 w 431"/>
                <a:gd name="T9" fmla="*/ 0 h 354"/>
                <a:gd name="T10" fmla="*/ 0 w 431"/>
                <a:gd name="T11" fmla="*/ 0 h 354"/>
                <a:gd name="T12" fmla="*/ 0 w 431"/>
                <a:gd name="T13" fmla="*/ 0 h 354"/>
                <a:gd name="T14" fmla="*/ 0 w 431"/>
                <a:gd name="T15" fmla="*/ 0 h 354"/>
                <a:gd name="T16" fmla="*/ 0 w 431"/>
                <a:gd name="T17" fmla="*/ 0 h 354"/>
                <a:gd name="T18" fmla="*/ 0 w 431"/>
                <a:gd name="T19" fmla="*/ 0 h 354"/>
                <a:gd name="T20" fmla="*/ 0 w 431"/>
                <a:gd name="T21" fmla="*/ 0 h 354"/>
                <a:gd name="T22" fmla="*/ 0 w 431"/>
                <a:gd name="T23" fmla="*/ 0 h 354"/>
                <a:gd name="T24" fmla="*/ 0 w 431"/>
                <a:gd name="T25" fmla="*/ 0 h 354"/>
                <a:gd name="T26" fmla="*/ 0 w 431"/>
                <a:gd name="T27" fmla="*/ 0 h 354"/>
                <a:gd name="T28" fmla="*/ 0 w 431"/>
                <a:gd name="T29" fmla="*/ 0 h 354"/>
                <a:gd name="T30" fmla="*/ 0 w 431"/>
                <a:gd name="T31" fmla="*/ 0 h 354"/>
                <a:gd name="T32" fmla="*/ 0 w 431"/>
                <a:gd name="T33" fmla="*/ 0 h 354"/>
                <a:gd name="T34" fmla="*/ 0 w 431"/>
                <a:gd name="T35" fmla="*/ 0 h 354"/>
                <a:gd name="T36" fmla="*/ 0 w 431"/>
                <a:gd name="T37" fmla="*/ 0 h 354"/>
                <a:gd name="T38" fmla="*/ 0 w 431"/>
                <a:gd name="T39" fmla="*/ 0 h 354"/>
                <a:gd name="T40" fmla="*/ 0 w 431"/>
                <a:gd name="T41" fmla="*/ 0 h 354"/>
                <a:gd name="T42" fmla="*/ 0 w 431"/>
                <a:gd name="T43" fmla="*/ 0 h 354"/>
                <a:gd name="T44" fmla="*/ 0 w 431"/>
                <a:gd name="T45" fmla="*/ 0 h 354"/>
                <a:gd name="T46" fmla="*/ 0 w 431"/>
                <a:gd name="T47" fmla="*/ 0 h 354"/>
                <a:gd name="T48" fmla="*/ 0 w 431"/>
                <a:gd name="T49" fmla="*/ 0 h 354"/>
                <a:gd name="T50" fmla="*/ 0 w 431"/>
                <a:gd name="T51" fmla="*/ 0 h 354"/>
                <a:gd name="T52" fmla="*/ 0 w 431"/>
                <a:gd name="T53" fmla="*/ 0 h 354"/>
                <a:gd name="T54" fmla="*/ 0 w 431"/>
                <a:gd name="T55" fmla="*/ 0 h 354"/>
                <a:gd name="T56" fmla="*/ 0 w 431"/>
                <a:gd name="T57" fmla="*/ 0 h 354"/>
                <a:gd name="T58" fmla="*/ 0 w 431"/>
                <a:gd name="T59" fmla="*/ 0 h 354"/>
                <a:gd name="T60" fmla="*/ 0 w 431"/>
                <a:gd name="T61" fmla="*/ 0 h 354"/>
                <a:gd name="T62" fmla="*/ 0 w 431"/>
                <a:gd name="T63" fmla="*/ 0 h 354"/>
                <a:gd name="T64" fmla="*/ 0 w 431"/>
                <a:gd name="T65" fmla="*/ 0 h 354"/>
                <a:gd name="T66" fmla="*/ 0 w 431"/>
                <a:gd name="T67" fmla="*/ 0 h 354"/>
                <a:gd name="T68" fmla="*/ 0 w 431"/>
                <a:gd name="T69" fmla="*/ 0 h 354"/>
                <a:gd name="T70" fmla="*/ 0 w 431"/>
                <a:gd name="T71" fmla="*/ 0 h 354"/>
                <a:gd name="T72" fmla="*/ 0 w 431"/>
                <a:gd name="T73" fmla="*/ 0 h 354"/>
                <a:gd name="T74" fmla="*/ 0 w 431"/>
                <a:gd name="T75" fmla="*/ 0 h 354"/>
                <a:gd name="T76" fmla="*/ 0 w 431"/>
                <a:gd name="T77" fmla="*/ 0 h 354"/>
                <a:gd name="T78" fmla="*/ 0 w 431"/>
                <a:gd name="T79" fmla="*/ 0 h 354"/>
                <a:gd name="T80" fmla="*/ 0 w 431"/>
                <a:gd name="T81" fmla="*/ 0 h 354"/>
                <a:gd name="T82" fmla="*/ 0 w 431"/>
                <a:gd name="T83" fmla="*/ 0 h 354"/>
                <a:gd name="T84" fmla="*/ 0 w 431"/>
                <a:gd name="T85" fmla="*/ 0 h 354"/>
                <a:gd name="T86" fmla="*/ 0 w 431"/>
                <a:gd name="T87" fmla="*/ 0 h 354"/>
                <a:gd name="T88" fmla="*/ 0 w 431"/>
                <a:gd name="T89" fmla="*/ 0 h 354"/>
                <a:gd name="T90" fmla="*/ 0 w 431"/>
                <a:gd name="T91" fmla="*/ 0 h 354"/>
                <a:gd name="T92" fmla="*/ 0 w 431"/>
                <a:gd name="T93" fmla="*/ 0 h 354"/>
                <a:gd name="T94" fmla="*/ 0 w 431"/>
                <a:gd name="T95" fmla="*/ 0 h 354"/>
                <a:gd name="T96" fmla="*/ 0 w 431"/>
                <a:gd name="T97" fmla="*/ 0 h 354"/>
                <a:gd name="T98" fmla="*/ 0 w 431"/>
                <a:gd name="T99" fmla="*/ 0 h 354"/>
                <a:gd name="T100" fmla="*/ 0 w 431"/>
                <a:gd name="T101" fmla="*/ 0 h 354"/>
                <a:gd name="T102" fmla="*/ 0 w 431"/>
                <a:gd name="T103" fmla="*/ 0 h 354"/>
                <a:gd name="T104" fmla="*/ 0 w 431"/>
                <a:gd name="T105" fmla="*/ 0 h 354"/>
                <a:gd name="T106" fmla="*/ 0 w 431"/>
                <a:gd name="T107" fmla="*/ 0 h 354"/>
                <a:gd name="T108" fmla="*/ 0 w 431"/>
                <a:gd name="T109" fmla="*/ 0 h 354"/>
                <a:gd name="T110" fmla="*/ 0 w 431"/>
                <a:gd name="T111" fmla="*/ 0 h 354"/>
                <a:gd name="T112" fmla="*/ 0 w 431"/>
                <a:gd name="T113" fmla="*/ 0 h 354"/>
                <a:gd name="T114" fmla="*/ 0 w 431"/>
                <a:gd name="T115" fmla="*/ 0 h 3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1"/>
                <a:gd name="T175" fmla="*/ 0 h 354"/>
                <a:gd name="T176" fmla="*/ 431 w 431"/>
                <a:gd name="T177" fmla="*/ 354 h 3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1" h="354">
                  <a:moveTo>
                    <a:pt x="0" y="18"/>
                  </a:moveTo>
                  <a:lnTo>
                    <a:pt x="0" y="23"/>
                  </a:lnTo>
                  <a:lnTo>
                    <a:pt x="0" y="34"/>
                  </a:lnTo>
                  <a:lnTo>
                    <a:pt x="3" y="53"/>
                  </a:lnTo>
                  <a:lnTo>
                    <a:pt x="11" y="77"/>
                  </a:lnTo>
                  <a:lnTo>
                    <a:pt x="24" y="106"/>
                  </a:lnTo>
                  <a:lnTo>
                    <a:pt x="46" y="139"/>
                  </a:lnTo>
                  <a:lnTo>
                    <a:pt x="76" y="176"/>
                  </a:lnTo>
                  <a:lnTo>
                    <a:pt x="119" y="214"/>
                  </a:lnTo>
                  <a:lnTo>
                    <a:pt x="143" y="234"/>
                  </a:lnTo>
                  <a:lnTo>
                    <a:pt x="166" y="251"/>
                  </a:lnTo>
                  <a:lnTo>
                    <a:pt x="189" y="267"/>
                  </a:lnTo>
                  <a:lnTo>
                    <a:pt x="212" y="281"/>
                  </a:lnTo>
                  <a:lnTo>
                    <a:pt x="233" y="294"/>
                  </a:lnTo>
                  <a:lnTo>
                    <a:pt x="254" y="305"/>
                  </a:lnTo>
                  <a:lnTo>
                    <a:pt x="274" y="314"/>
                  </a:lnTo>
                  <a:lnTo>
                    <a:pt x="294" y="321"/>
                  </a:lnTo>
                  <a:lnTo>
                    <a:pt x="312" y="326"/>
                  </a:lnTo>
                  <a:lnTo>
                    <a:pt x="329" y="329"/>
                  </a:lnTo>
                  <a:lnTo>
                    <a:pt x="345" y="331"/>
                  </a:lnTo>
                  <a:lnTo>
                    <a:pt x="360" y="329"/>
                  </a:lnTo>
                  <a:lnTo>
                    <a:pt x="373" y="326"/>
                  </a:lnTo>
                  <a:lnTo>
                    <a:pt x="386" y="321"/>
                  </a:lnTo>
                  <a:lnTo>
                    <a:pt x="396" y="313"/>
                  </a:lnTo>
                  <a:lnTo>
                    <a:pt x="404" y="303"/>
                  </a:lnTo>
                  <a:lnTo>
                    <a:pt x="413" y="278"/>
                  </a:lnTo>
                  <a:lnTo>
                    <a:pt x="410" y="246"/>
                  </a:lnTo>
                  <a:lnTo>
                    <a:pt x="398" y="213"/>
                  </a:lnTo>
                  <a:lnTo>
                    <a:pt x="379" y="177"/>
                  </a:lnTo>
                  <a:lnTo>
                    <a:pt x="356" y="144"/>
                  </a:lnTo>
                  <a:lnTo>
                    <a:pt x="330" y="112"/>
                  </a:lnTo>
                  <a:lnTo>
                    <a:pt x="304" y="86"/>
                  </a:lnTo>
                  <a:lnTo>
                    <a:pt x="281" y="67"/>
                  </a:lnTo>
                  <a:lnTo>
                    <a:pt x="257" y="52"/>
                  </a:lnTo>
                  <a:lnTo>
                    <a:pt x="228" y="37"/>
                  </a:lnTo>
                  <a:lnTo>
                    <a:pt x="198" y="25"/>
                  </a:lnTo>
                  <a:lnTo>
                    <a:pt x="169" y="18"/>
                  </a:lnTo>
                  <a:lnTo>
                    <a:pt x="143" y="17"/>
                  </a:lnTo>
                  <a:lnTo>
                    <a:pt x="122" y="24"/>
                  </a:lnTo>
                  <a:lnTo>
                    <a:pt x="109" y="41"/>
                  </a:lnTo>
                  <a:lnTo>
                    <a:pt x="107" y="69"/>
                  </a:lnTo>
                  <a:lnTo>
                    <a:pt x="114" y="101"/>
                  </a:lnTo>
                  <a:lnTo>
                    <a:pt x="127" y="130"/>
                  </a:lnTo>
                  <a:lnTo>
                    <a:pt x="144" y="154"/>
                  </a:lnTo>
                  <a:lnTo>
                    <a:pt x="165" y="174"/>
                  </a:lnTo>
                  <a:lnTo>
                    <a:pt x="185" y="190"/>
                  </a:lnTo>
                  <a:lnTo>
                    <a:pt x="206" y="203"/>
                  </a:lnTo>
                  <a:lnTo>
                    <a:pt x="224" y="213"/>
                  </a:lnTo>
                  <a:lnTo>
                    <a:pt x="239" y="219"/>
                  </a:lnTo>
                  <a:lnTo>
                    <a:pt x="242" y="221"/>
                  </a:lnTo>
                  <a:lnTo>
                    <a:pt x="246" y="225"/>
                  </a:lnTo>
                  <a:lnTo>
                    <a:pt x="246" y="228"/>
                  </a:lnTo>
                  <a:lnTo>
                    <a:pt x="236" y="228"/>
                  </a:lnTo>
                  <a:lnTo>
                    <a:pt x="224" y="226"/>
                  </a:lnTo>
                  <a:lnTo>
                    <a:pt x="210" y="219"/>
                  </a:lnTo>
                  <a:lnTo>
                    <a:pt x="192" y="210"/>
                  </a:lnTo>
                  <a:lnTo>
                    <a:pt x="174" y="197"/>
                  </a:lnTo>
                  <a:lnTo>
                    <a:pt x="154" y="183"/>
                  </a:lnTo>
                  <a:lnTo>
                    <a:pt x="137" y="168"/>
                  </a:lnTo>
                  <a:lnTo>
                    <a:pt x="121" y="152"/>
                  </a:lnTo>
                  <a:lnTo>
                    <a:pt x="108" y="136"/>
                  </a:lnTo>
                  <a:lnTo>
                    <a:pt x="99" y="118"/>
                  </a:lnTo>
                  <a:lnTo>
                    <a:pt x="94" y="99"/>
                  </a:lnTo>
                  <a:lnTo>
                    <a:pt x="92" y="79"/>
                  </a:lnTo>
                  <a:lnTo>
                    <a:pt x="93" y="60"/>
                  </a:lnTo>
                  <a:lnTo>
                    <a:pt x="98" y="41"/>
                  </a:lnTo>
                  <a:lnTo>
                    <a:pt x="107" y="25"/>
                  </a:lnTo>
                  <a:lnTo>
                    <a:pt x="119" y="12"/>
                  </a:lnTo>
                  <a:lnTo>
                    <a:pt x="135" y="3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7" y="0"/>
                  </a:lnTo>
                  <a:lnTo>
                    <a:pt x="180" y="1"/>
                  </a:lnTo>
                  <a:lnTo>
                    <a:pt x="192" y="4"/>
                  </a:lnTo>
                  <a:lnTo>
                    <a:pt x="206" y="9"/>
                  </a:lnTo>
                  <a:lnTo>
                    <a:pt x="221" y="15"/>
                  </a:lnTo>
                  <a:lnTo>
                    <a:pt x="236" y="22"/>
                  </a:lnTo>
                  <a:lnTo>
                    <a:pt x="251" y="31"/>
                  </a:lnTo>
                  <a:lnTo>
                    <a:pt x="267" y="40"/>
                  </a:lnTo>
                  <a:lnTo>
                    <a:pt x="283" y="52"/>
                  </a:lnTo>
                  <a:lnTo>
                    <a:pt x="299" y="64"/>
                  </a:lnTo>
                  <a:lnTo>
                    <a:pt x="314" y="77"/>
                  </a:lnTo>
                  <a:lnTo>
                    <a:pt x="330" y="92"/>
                  </a:lnTo>
                  <a:lnTo>
                    <a:pt x="346" y="108"/>
                  </a:lnTo>
                  <a:lnTo>
                    <a:pt x="361" y="125"/>
                  </a:lnTo>
                  <a:lnTo>
                    <a:pt x="388" y="160"/>
                  </a:lnTo>
                  <a:lnTo>
                    <a:pt x="408" y="191"/>
                  </a:lnTo>
                  <a:lnTo>
                    <a:pt x="421" y="221"/>
                  </a:lnTo>
                  <a:lnTo>
                    <a:pt x="428" y="248"/>
                  </a:lnTo>
                  <a:lnTo>
                    <a:pt x="431" y="272"/>
                  </a:lnTo>
                  <a:lnTo>
                    <a:pt x="428" y="294"/>
                  </a:lnTo>
                  <a:lnTo>
                    <a:pt x="420" y="312"/>
                  </a:lnTo>
                  <a:lnTo>
                    <a:pt x="409" y="329"/>
                  </a:lnTo>
                  <a:lnTo>
                    <a:pt x="402" y="336"/>
                  </a:lnTo>
                  <a:lnTo>
                    <a:pt x="393" y="343"/>
                  </a:lnTo>
                  <a:lnTo>
                    <a:pt x="381" y="348"/>
                  </a:lnTo>
                  <a:lnTo>
                    <a:pt x="368" y="351"/>
                  </a:lnTo>
                  <a:lnTo>
                    <a:pt x="355" y="354"/>
                  </a:lnTo>
                  <a:lnTo>
                    <a:pt x="340" y="354"/>
                  </a:lnTo>
                  <a:lnTo>
                    <a:pt x="322" y="352"/>
                  </a:lnTo>
                  <a:lnTo>
                    <a:pt x="304" y="349"/>
                  </a:lnTo>
                  <a:lnTo>
                    <a:pt x="284" y="343"/>
                  </a:lnTo>
                  <a:lnTo>
                    <a:pt x="264" y="335"/>
                  </a:lnTo>
                  <a:lnTo>
                    <a:pt x="241" y="324"/>
                  </a:lnTo>
                  <a:lnTo>
                    <a:pt x="218" y="311"/>
                  </a:lnTo>
                  <a:lnTo>
                    <a:pt x="192" y="295"/>
                  </a:lnTo>
                  <a:lnTo>
                    <a:pt x="167" y="275"/>
                  </a:lnTo>
                  <a:lnTo>
                    <a:pt x="140" y="253"/>
                  </a:lnTo>
                  <a:lnTo>
                    <a:pt x="113" y="228"/>
                  </a:lnTo>
                  <a:lnTo>
                    <a:pt x="107" y="223"/>
                  </a:lnTo>
                  <a:lnTo>
                    <a:pt x="93" y="210"/>
                  </a:lnTo>
                  <a:lnTo>
                    <a:pt x="74" y="190"/>
                  </a:lnTo>
                  <a:lnTo>
                    <a:pt x="51" y="162"/>
                  </a:lnTo>
                  <a:lnTo>
                    <a:pt x="29" y="131"/>
                  </a:lnTo>
                  <a:lnTo>
                    <a:pt x="11" y="95"/>
                  </a:lnTo>
                  <a:lnTo>
                    <a:pt x="0" y="5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14" name="Freeform 224"/>
            <p:cNvSpPr>
              <a:spLocks/>
            </p:cNvSpPr>
            <p:nvPr/>
          </p:nvSpPr>
          <p:spPr bwMode="auto">
            <a:xfrm>
              <a:off x="3209" y="2776"/>
              <a:ext cx="7" cy="14"/>
            </a:xfrm>
            <a:custGeom>
              <a:avLst/>
              <a:gdLst>
                <a:gd name="T0" fmla="*/ 0 w 29"/>
                <a:gd name="T1" fmla="*/ 0 h 59"/>
                <a:gd name="T2" fmla="*/ 0 w 29"/>
                <a:gd name="T3" fmla="*/ 0 h 59"/>
                <a:gd name="T4" fmla="*/ 0 w 29"/>
                <a:gd name="T5" fmla="*/ 0 h 59"/>
                <a:gd name="T6" fmla="*/ 0 w 29"/>
                <a:gd name="T7" fmla="*/ 0 h 59"/>
                <a:gd name="T8" fmla="*/ 0 w 29"/>
                <a:gd name="T9" fmla="*/ 0 h 59"/>
                <a:gd name="T10" fmla="*/ 0 w 29"/>
                <a:gd name="T11" fmla="*/ 0 h 59"/>
                <a:gd name="T12" fmla="*/ 0 w 29"/>
                <a:gd name="T13" fmla="*/ 0 h 59"/>
                <a:gd name="T14" fmla="*/ 0 w 29"/>
                <a:gd name="T15" fmla="*/ 0 h 59"/>
                <a:gd name="T16" fmla="*/ 0 w 29"/>
                <a:gd name="T17" fmla="*/ 0 h 59"/>
                <a:gd name="T18" fmla="*/ 0 w 29"/>
                <a:gd name="T19" fmla="*/ 0 h 59"/>
                <a:gd name="T20" fmla="*/ 0 w 29"/>
                <a:gd name="T21" fmla="*/ 0 h 59"/>
                <a:gd name="T22" fmla="*/ 0 w 29"/>
                <a:gd name="T23" fmla="*/ 0 h 59"/>
                <a:gd name="T24" fmla="*/ 0 w 29"/>
                <a:gd name="T25" fmla="*/ 0 h 59"/>
                <a:gd name="T26" fmla="*/ 0 w 29"/>
                <a:gd name="T27" fmla="*/ 0 h 59"/>
                <a:gd name="T28" fmla="*/ 0 w 29"/>
                <a:gd name="T29" fmla="*/ 0 h 59"/>
                <a:gd name="T30" fmla="*/ 0 w 29"/>
                <a:gd name="T31" fmla="*/ 0 h 59"/>
                <a:gd name="T32" fmla="*/ 0 w 29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59"/>
                <a:gd name="T53" fmla="*/ 29 w 29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59">
                  <a:moveTo>
                    <a:pt x="9" y="0"/>
                  </a:moveTo>
                  <a:lnTo>
                    <a:pt x="11" y="2"/>
                  </a:lnTo>
                  <a:lnTo>
                    <a:pt x="16" y="8"/>
                  </a:lnTo>
                  <a:lnTo>
                    <a:pt x="22" y="16"/>
                  </a:lnTo>
                  <a:lnTo>
                    <a:pt x="26" y="25"/>
                  </a:lnTo>
                  <a:lnTo>
                    <a:pt x="29" y="35"/>
                  </a:lnTo>
                  <a:lnTo>
                    <a:pt x="26" y="46"/>
                  </a:lnTo>
                  <a:lnTo>
                    <a:pt x="17" y="54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6" y="56"/>
                  </a:lnTo>
                  <a:lnTo>
                    <a:pt x="11" y="54"/>
                  </a:lnTo>
                  <a:lnTo>
                    <a:pt x="17" y="49"/>
                  </a:lnTo>
                  <a:lnTo>
                    <a:pt x="21" y="41"/>
                  </a:lnTo>
                  <a:lnTo>
                    <a:pt x="22" y="31"/>
                  </a:lnTo>
                  <a:lnTo>
                    <a:pt x="18" y="1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15" name="Freeform 226"/>
            <p:cNvSpPr>
              <a:spLocks/>
            </p:cNvSpPr>
            <p:nvPr/>
          </p:nvSpPr>
          <p:spPr bwMode="auto">
            <a:xfrm>
              <a:off x="3024" y="2906"/>
              <a:ext cx="184" cy="143"/>
            </a:xfrm>
            <a:custGeom>
              <a:avLst/>
              <a:gdLst>
                <a:gd name="T0" fmla="*/ 0 w 735"/>
                <a:gd name="T1" fmla="*/ 0 h 568"/>
                <a:gd name="T2" fmla="*/ 0 w 735"/>
                <a:gd name="T3" fmla="*/ 0 h 568"/>
                <a:gd name="T4" fmla="*/ 0 w 735"/>
                <a:gd name="T5" fmla="*/ 0 h 568"/>
                <a:gd name="T6" fmla="*/ 0 w 735"/>
                <a:gd name="T7" fmla="*/ 0 h 568"/>
                <a:gd name="T8" fmla="*/ 0 w 735"/>
                <a:gd name="T9" fmla="*/ 0 h 568"/>
                <a:gd name="T10" fmla="*/ 0 w 735"/>
                <a:gd name="T11" fmla="*/ 0 h 568"/>
                <a:gd name="T12" fmla="*/ 0 w 735"/>
                <a:gd name="T13" fmla="*/ 0 h 568"/>
                <a:gd name="T14" fmla="*/ 0 w 735"/>
                <a:gd name="T15" fmla="*/ 0 h 568"/>
                <a:gd name="T16" fmla="*/ 0 w 735"/>
                <a:gd name="T17" fmla="*/ 0 h 568"/>
                <a:gd name="T18" fmla="*/ 0 w 735"/>
                <a:gd name="T19" fmla="*/ 0 h 568"/>
                <a:gd name="T20" fmla="*/ 0 w 735"/>
                <a:gd name="T21" fmla="*/ 0 h 568"/>
                <a:gd name="T22" fmla="*/ 0 w 735"/>
                <a:gd name="T23" fmla="*/ 0 h 568"/>
                <a:gd name="T24" fmla="*/ 0 w 735"/>
                <a:gd name="T25" fmla="*/ 0 h 568"/>
                <a:gd name="T26" fmla="*/ 0 w 735"/>
                <a:gd name="T27" fmla="*/ 0 h 568"/>
                <a:gd name="T28" fmla="*/ 0 w 735"/>
                <a:gd name="T29" fmla="*/ 0 h 568"/>
                <a:gd name="T30" fmla="*/ 0 w 735"/>
                <a:gd name="T31" fmla="*/ 0 h 568"/>
                <a:gd name="T32" fmla="*/ 0 w 735"/>
                <a:gd name="T33" fmla="*/ 0 h 568"/>
                <a:gd name="T34" fmla="*/ 0 w 735"/>
                <a:gd name="T35" fmla="*/ 0 h 568"/>
                <a:gd name="T36" fmla="*/ 0 w 735"/>
                <a:gd name="T37" fmla="*/ 0 h 568"/>
                <a:gd name="T38" fmla="*/ 0 w 735"/>
                <a:gd name="T39" fmla="*/ 0 h 568"/>
                <a:gd name="T40" fmla="*/ 0 w 735"/>
                <a:gd name="T41" fmla="*/ 0 h 568"/>
                <a:gd name="T42" fmla="*/ 0 w 735"/>
                <a:gd name="T43" fmla="*/ 0 h 568"/>
                <a:gd name="T44" fmla="*/ 0 w 735"/>
                <a:gd name="T45" fmla="*/ 0 h 568"/>
                <a:gd name="T46" fmla="*/ 0 w 735"/>
                <a:gd name="T47" fmla="*/ 0 h 568"/>
                <a:gd name="T48" fmla="*/ 0 w 735"/>
                <a:gd name="T49" fmla="*/ 0 h 568"/>
                <a:gd name="T50" fmla="*/ 0 w 735"/>
                <a:gd name="T51" fmla="*/ 0 h 568"/>
                <a:gd name="T52" fmla="*/ 0 w 735"/>
                <a:gd name="T53" fmla="*/ 0 h 568"/>
                <a:gd name="T54" fmla="*/ 0 w 735"/>
                <a:gd name="T55" fmla="*/ 0 h 568"/>
                <a:gd name="T56" fmla="*/ 0 w 735"/>
                <a:gd name="T57" fmla="*/ 0 h 568"/>
                <a:gd name="T58" fmla="*/ 0 w 735"/>
                <a:gd name="T59" fmla="*/ 0 h 568"/>
                <a:gd name="T60" fmla="*/ 0 w 735"/>
                <a:gd name="T61" fmla="*/ 0 h 568"/>
                <a:gd name="T62" fmla="*/ 0 w 735"/>
                <a:gd name="T63" fmla="*/ 0 h 568"/>
                <a:gd name="T64" fmla="*/ 0 w 735"/>
                <a:gd name="T65" fmla="*/ 0 h 568"/>
                <a:gd name="T66" fmla="*/ 0 w 735"/>
                <a:gd name="T67" fmla="*/ 0 h 568"/>
                <a:gd name="T68" fmla="*/ 0 w 735"/>
                <a:gd name="T69" fmla="*/ 0 h 568"/>
                <a:gd name="T70" fmla="*/ 0 w 735"/>
                <a:gd name="T71" fmla="*/ 0 h 568"/>
                <a:gd name="T72" fmla="*/ 0 w 735"/>
                <a:gd name="T73" fmla="*/ 0 h 568"/>
                <a:gd name="T74" fmla="*/ 0 w 735"/>
                <a:gd name="T75" fmla="*/ 0 h 568"/>
                <a:gd name="T76" fmla="*/ 0 w 735"/>
                <a:gd name="T77" fmla="*/ 0 h 568"/>
                <a:gd name="T78" fmla="*/ 0 w 735"/>
                <a:gd name="T79" fmla="*/ 0 h 568"/>
                <a:gd name="T80" fmla="*/ 0 w 735"/>
                <a:gd name="T81" fmla="*/ 0 h 568"/>
                <a:gd name="T82" fmla="*/ 0 w 735"/>
                <a:gd name="T83" fmla="*/ 0 h 568"/>
                <a:gd name="T84" fmla="*/ 0 w 735"/>
                <a:gd name="T85" fmla="*/ 0 h 568"/>
                <a:gd name="T86" fmla="*/ 0 w 735"/>
                <a:gd name="T87" fmla="*/ 0 h 568"/>
                <a:gd name="T88" fmla="*/ 0 w 735"/>
                <a:gd name="T89" fmla="*/ 0 h 568"/>
                <a:gd name="T90" fmla="*/ 0 w 735"/>
                <a:gd name="T91" fmla="*/ 0 h 568"/>
                <a:gd name="T92" fmla="*/ 0 w 735"/>
                <a:gd name="T93" fmla="*/ 0 h 568"/>
                <a:gd name="T94" fmla="*/ 0 w 735"/>
                <a:gd name="T95" fmla="*/ 0 h 568"/>
                <a:gd name="T96" fmla="*/ 0 w 735"/>
                <a:gd name="T97" fmla="*/ 0 h 568"/>
                <a:gd name="T98" fmla="*/ 0 w 735"/>
                <a:gd name="T99" fmla="*/ 0 h 568"/>
                <a:gd name="T100" fmla="*/ 0 w 735"/>
                <a:gd name="T101" fmla="*/ 0 h 568"/>
                <a:gd name="T102" fmla="*/ 0 w 735"/>
                <a:gd name="T103" fmla="*/ 0 h 568"/>
                <a:gd name="T104" fmla="*/ 0 w 735"/>
                <a:gd name="T105" fmla="*/ 0 h 5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5"/>
                <a:gd name="T160" fmla="*/ 0 h 568"/>
                <a:gd name="T161" fmla="*/ 735 w 735"/>
                <a:gd name="T162" fmla="*/ 568 h 5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5" h="568">
                  <a:moveTo>
                    <a:pt x="0" y="568"/>
                  </a:moveTo>
                  <a:lnTo>
                    <a:pt x="2" y="567"/>
                  </a:lnTo>
                  <a:lnTo>
                    <a:pt x="10" y="565"/>
                  </a:lnTo>
                  <a:lnTo>
                    <a:pt x="21" y="561"/>
                  </a:lnTo>
                  <a:lnTo>
                    <a:pt x="39" y="555"/>
                  </a:lnTo>
                  <a:lnTo>
                    <a:pt x="58" y="547"/>
                  </a:lnTo>
                  <a:lnTo>
                    <a:pt x="82" y="537"/>
                  </a:lnTo>
                  <a:lnTo>
                    <a:pt x="109" y="525"/>
                  </a:lnTo>
                  <a:lnTo>
                    <a:pt x="139" y="510"/>
                  </a:lnTo>
                  <a:lnTo>
                    <a:pt x="171" y="494"/>
                  </a:lnTo>
                  <a:lnTo>
                    <a:pt x="206" y="475"/>
                  </a:lnTo>
                  <a:lnTo>
                    <a:pt x="241" y="452"/>
                  </a:lnTo>
                  <a:lnTo>
                    <a:pt x="278" y="427"/>
                  </a:lnTo>
                  <a:lnTo>
                    <a:pt x="316" y="399"/>
                  </a:lnTo>
                  <a:lnTo>
                    <a:pt x="355" y="368"/>
                  </a:lnTo>
                  <a:lnTo>
                    <a:pt x="393" y="334"/>
                  </a:lnTo>
                  <a:lnTo>
                    <a:pt x="432" y="296"/>
                  </a:lnTo>
                  <a:lnTo>
                    <a:pt x="469" y="258"/>
                  </a:lnTo>
                  <a:lnTo>
                    <a:pt x="504" y="224"/>
                  </a:lnTo>
                  <a:lnTo>
                    <a:pt x="536" y="191"/>
                  </a:lnTo>
                  <a:lnTo>
                    <a:pt x="565" y="161"/>
                  </a:lnTo>
                  <a:lnTo>
                    <a:pt x="591" y="135"/>
                  </a:lnTo>
                  <a:lnTo>
                    <a:pt x="616" y="111"/>
                  </a:lnTo>
                  <a:lnTo>
                    <a:pt x="637" y="89"/>
                  </a:lnTo>
                  <a:lnTo>
                    <a:pt x="657" y="69"/>
                  </a:lnTo>
                  <a:lnTo>
                    <a:pt x="674" y="53"/>
                  </a:lnTo>
                  <a:lnTo>
                    <a:pt x="689" y="38"/>
                  </a:lnTo>
                  <a:lnTo>
                    <a:pt x="702" y="26"/>
                  </a:lnTo>
                  <a:lnTo>
                    <a:pt x="712" y="17"/>
                  </a:lnTo>
                  <a:lnTo>
                    <a:pt x="719" y="9"/>
                  </a:lnTo>
                  <a:lnTo>
                    <a:pt x="725" y="5"/>
                  </a:lnTo>
                  <a:lnTo>
                    <a:pt x="728" y="1"/>
                  </a:lnTo>
                  <a:lnTo>
                    <a:pt x="729" y="0"/>
                  </a:lnTo>
                  <a:lnTo>
                    <a:pt x="732" y="0"/>
                  </a:lnTo>
                  <a:lnTo>
                    <a:pt x="734" y="0"/>
                  </a:lnTo>
                  <a:lnTo>
                    <a:pt x="735" y="3"/>
                  </a:lnTo>
                  <a:lnTo>
                    <a:pt x="731" y="10"/>
                  </a:lnTo>
                  <a:lnTo>
                    <a:pt x="724" y="18"/>
                  </a:lnTo>
                  <a:lnTo>
                    <a:pt x="709" y="37"/>
                  </a:lnTo>
                  <a:lnTo>
                    <a:pt x="685" y="63"/>
                  </a:lnTo>
                  <a:lnTo>
                    <a:pt x="655" y="98"/>
                  </a:lnTo>
                  <a:lnTo>
                    <a:pt x="617" y="138"/>
                  </a:lnTo>
                  <a:lnTo>
                    <a:pt x="574" y="183"/>
                  </a:lnTo>
                  <a:lnTo>
                    <a:pt x="526" y="230"/>
                  </a:lnTo>
                  <a:lnTo>
                    <a:pt x="474" y="280"/>
                  </a:lnTo>
                  <a:lnTo>
                    <a:pt x="419" y="330"/>
                  </a:lnTo>
                  <a:lnTo>
                    <a:pt x="360" y="379"/>
                  </a:lnTo>
                  <a:lnTo>
                    <a:pt x="300" y="425"/>
                  </a:lnTo>
                  <a:lnTo>
                    <a:pt x="239" y="467"/>
                  </a:lnTo>
                  <a:lnTo>
                    <a:pt x="178" y="504"/>
                  </a:lnTo>
                  <a:lnTo>
                    <a:pt x="117" y="534"/>
                  </a:lnTo>
                  <a:lnTo>
                    <a:pt x="57" y="555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16" name="Freeform 227"/>
            <p:cNvSpPr>
              <a:spLocks/>
            </p:cNvSpPr>
            <p:nvPr/>
          </p:nvSpPr>
          <p:spPr bwMode="auto">
            <a:xfrm>
              <a:off x="3211" y="2940"/>
              <a:ext cx="28" cy="23"/>
            </a:xfrm>
            <a:custGeom>
              <a:avLst/>
              <a:gdLst>
                <a:gd name="T0" fmla="*/ 0 w 110"/>
                <a:gd name="T1" fmla="*/ 0 h 91"/>
                <a:gd name="T2" fmla="*/ 0 w 110"/>
                <a:gd name="T3" fmla="*/ 0 h 91"/>
                <a:gd name="T4" fmla="*/ 0 w 110"/>
                <a:gd name="T5" fmla="*/ 0 h 91"/>
                <a:gd name="T6" fmla="*/ 0 w 110"/>
                <a:gd name="T7" fmla="*/ 0 h 91"/>
                <a:gd name="T8" fmla="*/ 0 w 110"/>
                <a:gd name="T9" fmla="*/ 0 h 91"/>
                <a:gd name="T10" fmla="*/ 0 w 110"/>
                <a:gd name="T11" fmla="*/ 0 h 91"/>
                <a:gd name="T12" fmla="*/ 0 w 110"/>
                <a:gd name="T13" fmla="*/ 0 h 91"/>
                <a:gd name="T14" fmla="*/ 0 w 110"/>
                <a:gd name="T15" fmla="*/ 0 h 91"/>
                <a:gd name="T16" fmla="*/ 0 w 110"/>
                <a:gd name="T17" fmla="*/ 0 h 91"/>
                <a:gd name="T18" fmla="*/ 0 w 110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"/>
                <a:gd name="T31" fmla="*/ 0 h 91"/>
                <a:gd name="T32" fmla="*/ 110 w 110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" h="91">
                  <a:moveTo>
                    <a:pt x="110" y="0"/>
                  </a:moveTo>
                  <a:lnTo>
                    <a:pt x="0" y="91"/>
                  </a:lnTo>
                  <a:lnTo>
                    <a:pt x="3" y="87"/>
                  </a:lnTo>
                  <a:lnTo>
                    <a:pt x="11" y="77"/>
                  </a:lnTo>
                  <a:lnTo>
                    <a:pt x="24" y="62"/>
                  </a:lnTo>
                  <a:lnTo>
                    <a:pt x="40" y="45"/>
                  </a:lnTo>
                  <a:lnTo>
                    <a:pt x="57" y="29"/>
                  </a:lnTo>
                  <a:lnTo>
                    <a:pt x="76" y="14"/>
                  </a:lnTo>
                  <a:lnTo>
                    <a:pt x="94" y="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17" name="Freeform 228"/>
            <p:cNvSpPr>
              <a:spLocks/>
            </p:cNvSpPr>
            <p:nvPr/>
          </p:nvSpPr>
          <p:spPr bwMode="auto">
            <a:xfrm>
              <a:off x="3167" y="2975"/>
              <a:ext cx="103" cy="55"/>
            </a:xfrm>
            <a:custGeom>
              <a:avLst/>
              <a:gdLst>
                <a:gd name="T0" fmla="*/ 0 w 413"/>
                <a:gd name="T1" fmla="*/ 0 h 221"/>
                <a:gd name="T2" fmla="*/ 0 w 413"/>
                <a:gd name="T3" fmla="*/ 0 h 221"/>
                <a:gd name="T4" fmla="*/ 0 w 413"/>
                <a:gd name="T5" fmla="*/ 0 h 221"/>
                <a:gd name="T6" fmla="*/ 0 w 413"/>
                <a:gd name="T7" fmla="*/ 0 h 221"/>
                <a:gd name="T8" fmla="*/ 0 w 413"/>
                <a:gd name="T9" fmla="*/ 0 h 221"/>
                <a:gd name="T10" fmla="*/ 0 w 413"/>
                <a:gd name="T11" fmla="*/ 0 h 221"/>
                <a:gd name="T12" fmla="*/ 0 w 413"/>
                <a:gd name="T13" fmla="*/ 0 h 221"/>
                <a:gd name="T14" fmla="*/ 0 w 413"/>
                <a:gd name="T15" fmla="*/ 0 h 221"/>
                <a:gd name="T16" fmla="*/ 0 w 413"/>
                <a:gd name="T17" fmla="*/ 0 h 221"/>
                <a:gd name="T18" fmla="*/ 0 w 413"/>
                <a:gd name="T19" fmla="*/ 0 h 221"/>
                <a:gd name="T20" fmla="*/ 0 w 413"/>
                <a:gd name="T21" fmla="*/ 0 h 221"/>
                <a:gd name="T22" fmla="*/ 0 w 413"/>
                <a:gd name="T23" fmla="*/ 0 h 221"/>
                <a:gd name="T24" fmla="*/ 0 w 413"/>
                <a:gd name="T25" fmla="*/ 0 h 221"/>
                <a:gd name="T26" fmla="*/ 0 w 413"/>
                <a:gd name="T27" fmla="*/ 0 h 221"/>
                <a:gd name="T28" fmla="*/ 0 w 413"/>
                <a:gd name="T29" fmla="*/ 0 h 221"/>
                <a:gd name="T30" fmla="*/ 0 w 413"/>
                <a:gd name="T31" fmla="*/ 0 h 221"/>
                <a:gd name="T32" fmla="*/ 0 w 413"/>
                <a:gd name="T33" fmla="*/ 0 h 221"/>
                <a:gd name="T34" fmla="*/ 0 w 413"/>
                <a:gd name="T35" fmla="*/ 0 h 221"/>
                <a:gd name="T36" fmla="*/ 0 w 413"/>
                <a:gd name="T37" fmla="*/ 0 h 221"/>
                <a:gd name="T38" fmla="*/ 0 w 413"/>
                <a:gd name="T39" fmla="*/ 0 h 221"/>
                <a:gd name="T40" fmla="*/ 0 w 413"/>
                <a:gd name="T41" fmla="*/ 0 h 221"/>
                <a:gd name="T42" fmla="*/ 0 w 413"/>
                <a:gd name="T43" fmla="*/ 0 h 221"/>
                <a:gd name="T44" fmla="*/ 0 w 413"/>
                <a:gd name="T45" fmla="*/ 0 h 221"/>
                <a:gd name="T46" fmla="*/ 0 w 413"/>
                <a:gd name="T47" fmla="*/ 0 h 221"/>
                <a:gd name="T48" fmla="*/ 0 w 413"/>
                <a:gd name="T49" fmla="*/ 0 h 221"/>
                <a:gd name="T50" fmla="*/ 0 w 413"/>
                <a:gd name="T51" fmla="*/ 0 h 221"/>
                <a:gd name="T52" fmla="*/ 0 w 413"/>
                <a:gd name="T53" fmla="*/ 0 h 221"/>
                <a:gd name="T54" fmla="*/ 0 w 413"/>
                <a:gd name="T55" fmla="*/ 0 h 221"/>
                <a:gd name="T56" fmla="*/ 0 w 413"/>
                <a:gd name="T57" fmla="*/ 0 h 221"/>
                <a:gd name="T58" fmla="*/ 0 w 413"/>
                <a:gd name="T59" fmla="*/ 0 h 221"/>
                <a:gd name="T60" fmla="*/ 0 w 413"/>
                <a:gd name="T61" fmla="*/ 0 h 221"/>
                <a:gd name="T62" fmla="*/ 0 w 413"/>
                <a:gd name="T63" fmla="*/ 0 h 221"/>
                <a:gd name="T64" fmla="*/ 0 w 413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3"/>
                <a:gd name="T100" fmla="*/ 0 h 221"/>
                <a:gd name="T101" fmla="*/ 413 w 413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3" h="221">
                  <a:moveTo>
                    <a:pt x="0" y="221"/>
                  </a:moveTo>
                  <a:lnTo>
                    <a:pt x="3" y="219"/>
                  </a:lnTo>
                  <a:lnTo>
                    <a:pt x="10" y="213"/>
                  </a:lnTo>
                  <a:lnTo>
                    <a:pt x="21" y="205"/>
                  </a:lnTo>
                  <a:lnTo>
                    <a:pt x="36" y="193"/>
                  </a:lnTo>
                  <a:lnTo>
                    <a:pt x="55" y="179"/>
                  </a:lnTo>
                  <a:lnTo>
                    <a:pt x="76" y="163"/>
                  </a:lnTo>
                  <a:lnTo>
                    <a:pt x="101" y="145"/>
                  </a:lnTo>
                  <a:lnTo>
                    <a:pt x="129" y="127"/>
                  </a:lnTo>
                  <a:lnTo>
                    <a:pt x="159" y="109"/>
                  </a:lnTo>
                  <a:lnTo>
                    <a:pt x="192" y="89"/>
                  </a:lnTo>
                  <a:lnTo>
                    <a:pt x="225" y="71"/>
                  </a:lnTo>
                  <a:lnTo>
                    <a:pt x="261" y="53"/>
                  </a:lnTo>
                  <a:lnTo>
                    <a:pt x="297" y="37"/>
                  </a:lnTo>
                  <a:lnTo>
                    <a:pt x="335" y="22"/>
                  </a:lnTo>
                  <a:lnTo>
                    <a:pt x="373" y="9"/>
                  </a:lnTo>
                  <a:lnTo>
                    <a:pt x="413" y="0"/>
                  </a:lnTo>
                  <a:lnTo>
                    <a:pt x="410" y="1"/>
                  </a:lnTo>
                  <a:lnTo>
                    <a:pt x="402" y="4"/>
                  </a:lnTo>
                  <a:lnTo>
                    <a:pt x="390" y="8"/>
                  </a:lnTo>
                  <a:lnTo>
                    <a:pt x="373" y="15"/>
                  </a:lnTo>
                  <a:lnTo>
                    <a:pt x="353" y="23"/>
                  </a:lnTo>
                  <a:lnTo>
                    <a:pt x="329" y="32"/>
                  </a:lnTo>
                  <a:lnTo>
                    <a:pt x="302" y="44"/>
                  </a:lnTo>
                  <a:lnTo>
                    <a:pt x="273" y="57"/>
                  </a:lnTo>
                  <a:lnTo>
                    <a:pt x="242" y="72"/>
                  </a:lnTo>
                  <a:lnTo>
                    <a:pt x="209" y="89"/>
                  </a:lnTo>
                  <a:lnTo>
                    <a:pt x="174" y="107"/>
                  </a:lnTo>
                  <a:lnTo>
                    <a:pt x="140" y="127"/>
                  </a:lnTo>
                  <a:lnTo>
                    <a:pt x="104" y="148"/>
                  </a:lnTo>
                  <a:lnTo>
                    <a:pt x="70" y="171"/>
                  </a:lnTo>
                  <a:lnTo>
                    <a:pt x="34" y="195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grpSp>
        <p:nvGrpSpPr>
          <p:cNvPr id="17" name="Group 122"/>
          <p:cNvGrpSpPr>
            <a:grpSpLocks noChangeAspect="1"/>
          </p:cNvGrpSpPr>
          <p:nvPr/>
        </p:nvGrpSpPr>
        <p:grpSpPr bwMode="auto">
          <a:xfrm>
            <a:off x="5135563" y="4162996"/>
            <a:ext cx="903287" cy="955675"/>
            <a:chOff x="2709" y="2555"/>
            <a:chExt cx="569" cy="603"/>
          </a:xfrm>
        </p:grpSpPr>
        <p:sp>
          <p:nvSpPr>
            <p:cNvPr id="4126" name="AutoShape 121"/>
            <p:cNvSpPr>
              <a:spLocks noChangeAspect="1" noChangeArrowheads="1" noTextEdit="1"/>
            </p:cNvSpPr>
            <p:nvPr/>
          </p:nvSpPr>
          <p:spPr bwMode="auto">
            <a:xfrm>
              <a:off x="2709" y="2555"/>
              <a:ext cx="569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27" name="Freeform 132"/>
            <p:cNvSpPr>
              <a:spLocks/>
            </p:cNvSpPr>
            <p:nvPr/>
          </p:nvSpPr>
          <p:spPr bwMode="auto">
            <a:xfrm>
              <a:off x="2744" y="2832"/>
              <a:ext cx="325" cy="263"/>
            </a:xfrm>
            <a:custGeom>
              <a:avLst/>
              <a:gdLst>
                <a:gd name="T0" fmla="*/ 0 w 1297"/>
                <a:gd name="T1" fmla="*/ 0 h 1055"/>
                <a:gd name="T2" fmla="*/ 0 w 1297"/>
                <a:gd name="T3" fmla="*/ 0 h 1055"/>
                <a:gd name="T4" fmla="*/ 0 w 1297"/>
                <a:gd name="T5" fmla="*/ 0 h 1055"/>
                <a:gd name="T6" fmla="*/ 0 w 1297"/>
                <a:gd name="T7" fmla="*/ 0 h 1055"/>
                <a:gd name="T8" fmla="*/ 0 w 1297"/>
                <a:gd name="T9" fmla="*/ 0 h 1055"/>
                <a:gd name="T10" fmla="*/ 0 w 1297"/>
                <a:gd name="T11" fmla="*/ 0 h 1055"/>
                <a:gd name="T12" fmla="*/ 0 w 1297"/>
                <a:gd name="T13" fmla="*/ 0 h 1055"/>
                <a:gd name="T14" fmla="*/ 0 w 1297"/>
                <a:gd name="T15" fmla="*/ 0 h 1055"/>
                <a:gd name="T16" fmla="*/ 0 w 1297"/>
                <a:gd name="T17" fmla="*/ 0 h 1055"/>
                <a:gd name="T18" fmla="*/ 0 w 1297"/>
                <a:gd name="T19" fmla="*/ 0 h 1055"/>
                <a:gd name="T20" fmla="*/ 0 w 1297"/>
                <a:gd name="T21" fmla="*/ 0 h 1055"/>
                <a:gd name="T22" fmla="*/ 0 w 1297"/>
                <a:gd name="T23" fmla="*/ 0 h 1055"/>
                <a:gd name="T24" fmla="*/ 0 w 1297"/>
                <a:gd name="T25" fmla="*/ 0 h 1055"/>
                <a:gd name="T26" fmla="*/ 0 w 1297"/>
                <a:gd name="T27" fmla="*/ 0 h 1055"/>
                <a:gd name="T28" fmla="*/ 0 w 1297"/>
                <a:gd name="T29" fmla="*/ 0 h 1055"/>
                <a:gd name="T30" fmla="*/ 0 w 1297"/>
                <a:gd name="T31" fmla="*/ 0 h 1055"/>
                <a:gd name="T32" fmla="*/ 0 w 1297"/>
                <a:gd name="T33" fmla="*/ 0 h 1055"/>
                <a:gd name="T34" fmla="*/ 0 w 1297"/>
                <a:gd name="T35" fmla="*/ 0 h 1055"/>
                <a:gd name="T36" fmla="*/ 0 w 1297"/>
                <a:gd name="T37" fmla="*/ 0 h 1055"/>
                <a:gd name="T38" fmla="*/ 0 w 1297"/>
                <a:gd name="T39" fmla="*/ 0 h 1055"/>
                <a:gd name="T40" fmla="*/ 0 w 1297"/>
                <a:gd name="T41" fmla="*/ 0 h 1055"/>
                <a:gd name="T42" fmla="*/ 0 w 1297"/>
                <a:gd name="T43" fmla="*/ 0 h 1055"/>
                <a:gd name="T44" fmla="*/ 0 w 1297"/>
                <a:gd name="T45" fmla="*/ 0 h 1055"/>
                <a:gd name="T46" fmla="*/ 0 w 1297"/>
                <a:gd name="T47" fmla="*/ 0 h 1055"/>
                <a:gd name="T48" fmla="*/ 0 w 1297"/>
                <a:gd name="T49" fmla="*/ 0 h 1055"/>
                <a:gd name="T50" fmla="*/ 0 w 1297"/>
                <a:gd name="T51" fmla="*/ 0 h 1055"/>
                <a:gd name="T52" fmla="*/ 0 w 1297"/>
                <a:gd name="T53" fmla="*/ 0 h 1055"/>
                <a:gd name="T54" fmla="*/ 0 w 1297"/>
                <a:gd name="T55" fmla="*/ 0 h 1055"/>
                <a:gd name="T56" fmla="*/ 0 w 1297"/>
                <a:gd name="T57" fmla="*/ 0 h 1055"/>
                <a:gd name="T58" fmla="*/ 0 w 1297"/>
                <a:gd name="T59" fmla="*/ 0 h 1055"/>
                <a:gd name="T60" fmla="*/ 0 w 1297"/>
                <a:gd name="T61" fmla="*/ 0 h 1055"/>
                <a:gd name="T62" fmla="*/ 0 w 1297"/>
                <a:gd name="T63" fmla="*/ 0 h 1055"/>
                <a:gd name="T64" fmla="*/ 0 w 1297"/>
                <a:gd name="T65" fmla="*/ 0 h 1055"/>
                <a:gd name="T66" fmla="*/ 0 w 1297"/>
                <a:gd name="T67" fmla="*/ 0 h 1055"/>
                <a:gd name="T68" fmla="*/ 0 w 1297"/>
                <a:gd name="T69" fmla="*/ 0 h 1055"/>
                <a:gd name="T70" fmla="*/ 0 w 1297"/>
                <a:gd name="T71" fmla="*/ 0 h 1055"/>
                <a:gd name="T72" fmla="*/ 0 w 1297"/>
                <a:gd name="T73" fmla="*/ 0 h 1055"/>
                <a:gd name="T74" fmla="*/ 0 w 1297"/>
                <a:gd name="T75" fmla="*/ 0 h 1055"/>
                <a:gd name="T76" fmla="*/ 0 w 1297"/>
                <a:gd name="T77" fmla="*/ 0 h 1055"/>
                <a:gd name="T78" fmla="*/ 0 w 1297"/>
                <a:gd name="T79" fmla="*/ 0 h 1055"/>
                <a:gd name="T80" fmla="*/ 0 w 1297"/>
                <a:gd name="T81" fmla="*/ 0 h 1055"/>
                <a:gd name="T82" fmla="*/ 0 w 1297"/>
                <a:gd name="T83" fmla="*/ 0 h 1055"/>
                <a:gd name="T84" fmla="*/ 0 w 1297"/>
                <a:gd name="T85" fmla="*/ 0 h 1055"/>
                <a:gd name="T86" fmla="*/ 0 w 1297"/>
                <a:gd name="T87" fmla="*/ 0 h 1055"/>
                <a:gd name="T88" fmla="*/ 0 w 1297"/>
                <a:gd name="T89" fmla="*/ 0 h 1055"/>
                <a:gd name="T90" fmla="*/ 0 w 1297"/>
                <a:gd name="T91" fmla="*/ 0 h 1055"/>
                <a:gd name="T92" fmla="*/ 0 w 1297"/>
                <a:gd name="T93" fmla="*/ 0 h 1055"/>
                <a:gd name="T94" fmla="*/ 0 w 1297"/>
                <a:gd name="T95" fmla="*/ 0 h 10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7"/>
                <a:gd name="T145" fmla="*/ 0 h 1055"/>
                <a:gd name="T146" fmla="*/ 1297 w 1297"/>
                <a:gd name="T147" fmla="*/ 1055 h 10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7" h="1055">
                  <a:moveTo>
                    <a:pt x="1245" y="162"/>
                  </a:moveTo>
                  <a:lnTo>
                    <a:pt x="1244" y="161"/>
                  </a:lnTo>
                  <a:lnTo>
                    <a:pt x="1241" y="159"/>
                  </a:lnTo>
                  <a:lnTo>
                    <a:pt x="1235" y="156"/>
                  </a:lnTo>
                  <a:lnTo>
                    <a:pt x="1227" y="152"/>
                  </a:lnTo>
                  <a:lnTo>
                    <a:pt x="1218" y="148"/>
                  </a:lnTo>
                  <a:lnTo>
                    <a:pt x="1206" y="142"/>
                  </a:lnTo>
                  <a:lnTo>
                    <a:pt x="1192" y="136"/>
                  </a:lnTo>
                  <a:lnTo>
                    <a:pt x="1177" y="129"/>
                  </a:lnTo>
                  <a:lnTo>
                    <a:pt x="1160" y="121"/>
                  </a:lnTo>
                  <a:lnTo>
                    <a:pt x="1140" y="113"/>
                  </a:lnTo>
                  <a:lnTo>
                    <a:pt x="1121" y="105"/>
                  </a:lnTo>
                  <a:lnTo>
                    <a:pt x="1099" y="97"/>
                  </a:lnTo>
                  <a:lnTo>
                    <a:pt x="1075" y="88"/>
                  </a:lnTo>
                  <a:lnTo>
                    <a:pt x="1051" y="80"/>
                  </a:lnTo>
                  <a:lnTo>
                    <a:pt x="1024" y="71"/>
                  </a:lnTo>
                  <a:lnTo>
                    <a:pt x="998" y="61"/>
                  </a:lnTo>
                  <a:lnTo>
                    <a:pt x="969" y="53"/>
                  </a:lnTo>
                  <a:lnTo>
                    <a:pt x="939" y="45"/>
                  </a:lnTo>
                  <a:lnTo>
                    <a:pt x="909" y="37"/>
                  </a:lnTo>
                  <a:lnTo>
                    <a:pt x="878" y="30"/>
                  </a:lnTo>
                  <a:lnTo>
                    <a:pt x="846" y="23"/>
                  </a:lnTo>
                  <a:lnTo>
                    <a:pt x="812" y="18"/>
                  </a:lnTo>
                  <a:lnTo>
                    <a:pt x="779" y="13"/>
                  </a:lnTo>
                  <a:lnTo>
                    <a:pt x="744" y="8"/>
                  </a:lnTo>
                  <a:lnTo>
                    <a:pt x="710" y="5"/>
                  </a:lnTo>
                  <a:lnTo>
                    <a:pt x="674" y="3"/>
                  </a:lnTo>
                  <a:lnTo>
                    <a:pt x="639" y="0"/>
                  </a:lnTo>
                  <a:lnTo>
                    <a:pt x="603" y="0"/>
                  </a:lnTo>
                  <a:lnTo>
                    <a:pt x="566" y="1"/>
                  </a:lnTo>
                  <a:lnTo>
                    <a:pt x="530" y="5"/>
                  </a:lnTo>
                  <a:lnTo>
                    <a:pt x="493" y="8"/>
                  </a:lnTo>
                  <a:lnTo>
                    <a:pt x="457" y="14"/>
                  </a:lnTo>
                  <a:lnTo>
                    <a:pt x="385" y="30"/>
                  </a:lnTo>
                  <a:lnTo>
                    <a:pt x="320" y="54"/>
                  </a:lnTo>
                  <a:lnTo>
                    <a:pt x="259" y="83"/>
                  </a:lnTo>
                  <a:lnTo>
                    <a:pt x="202" y="119"/>
                  </a:lnTo>
                  <a:lnTo>
                    <a:pt x="153" y="159"/>
                  </a:lnTo>
                  <a:lnTo>
                    <a:pt x="109" y="205"/>
                  </a:lnTo>
                  <a:lnTo>
                    <a:pt x="72" y="255"/>
                  </a:lnTo>
                  <a:lnTo>
                    <a:pt x="42" y="309"/>
                  </a:lnTo>
                  <a:lnTo>
                    <a:pt x="20" y="366"/>
                  </a:lnTo>
                  <a:lnTo>
                    <a:pt x="7" y="426"/>
                  </a:lnTo>
                  <a:lnTo>
                    <a:pt x="0" y="487"/>
                  </a:lnTo>
                  <a:lnTo>
                    <a:pt x="3" y="550"/>
                  </a:lnTo>
                  <a:lnTo>
                    <a:pt x="15" y="616"/>
                  </a:lnTo>
                  <a:lnTo>
                    <a:pt x="36" y="680"/>
                  </a:lnTo>
                  <a:lnTo>
                    <a:pt x="69" y="746"/>
                  </a:lnTo>
                  <a:lnTo>
                    <a:pt x="110" y="812"/>
                  </a:lnTo>
                  <a:lnTo>
                    <a:pt x="155" y="872"/>
                  </a:lnTo>
                  <a:lnTo>
                    <a:pt x="196" y="922"/>
                  </a:lnTo>
                  <a:lnTo>
                    <a:pt x="233" y="964"/>
                  </a:lnTo>
                  <a:lnTo>
                    <a:pt x="268" y="996"/>
                  </a:lnTo>
                  <a:lnTo>
                    <a:pt x="300" y="1021"/>
                  </a:lnTo>
                  <a:lnTo>
                    <a:pt x="330" y="1039"/>
                  </a:lnTo>
                  <a:lnTo>
                    <a:pt x="360" y="1050"/>
                  </a:lnTo>
                  <a:lnTo>
                    <a:pt x="388" y="1055"/>
                  </a:lnTo>
                  <a:lnTo>
                    <a:pt x="415" y="1054"/>
                  </a:lnTo>
                  <a:lnTo>
                    <a:pt x="443" y="1048"/>
                  </a:lnTo>
                  <a:lnTo>
                    <a:pt x="470" y="1036"/>
                  </a:lnTo>
                  <a:lnTo>
                    <a:pt x="500" y="1021"/>
                  </a:lnTo>
                  <a:lnTo>
                    <a:pt x="531" y="1004"/>
                  </a:lnTo>
                  <a:lnTo>
                    <a:pt x="564" y="982"/>
                  </a:lnTo>
                  <a:lnTo>
                    <a:pt x="599" y="959"/>
                  </a:lnTo>
                  <a:lnTo>
                    <a:pt x="639" y="934"/>
                  </a:lnTo>
                  <a:lnTo>
                    <a:pt x="678" y="910"/>
                  </a:lnTo>
                  <a:lnTo>
                    <a:pt x="716" y="888"/>
                  </a:lnTo>
                  <a:lnTo>
                    <a:pt x="751" y="868"/>
                  </a:lnTo>
                  <a:lnTo>
                    <a:pt x="786" y="850"/>
                  </a:lnTo>
                  <a:lnTo>
                    <a:pt x="818" y="834"/>
                  </a:lnTo>
                  <a:lnTo>
                    <a:pt x="850" y="817"/>
                  </a:lnTo>
                  <a:lnTo>
                    <a:pt x="880" y="801"/>
                  </a:lnTo>
                  <a:lnTo>
                    <a:pt x="910" y="785"/>
                  </a:lnTo>
                  <a:lnTo>
                    <a:pt x="939" y="768"/>
                  </a:lnTo>
                  <a:lnTo>
                    <a:pt x="967" y="748"/>
                  </a:lnTo>
                  <a:lnTo>
                    <a:pt x="995" y="729"/>
                  </a:lnTo>
                  <a:lnTo>
                    <a:pt x="1024" y="706"/>
                  </a:lnTo>
                  <a:lnTo>
                    <a:pt x="1052" y="679"/>
                  </a:lnTo>
                  <a:lnTo>
                    <a:pt x="1081" y="649"/>
                  </a:lnTo>
                  <a:lnTo>
                    <a:pt x="1111" y="616"/>
                  </a:lnTo>
                  <a:lnTo>
                    <a:pt x="1140" y="578"/>
                  </a:lnTo>
                  <a:lnTo>
                    <a:pt x="1169" y="537"/>
                  </a:lnTo>
                  <a:lnTo>
                    <a:pt x="1196" y="499"/>
                  </a:lnTo>
                  <a:lnTo>
                    <a:pt x="1220" y="464"/>
                  </a:lnTo>
                  <a:lnTo>
                    <a:pt x="1239" y="429"/>
                  </a:lnTo>
                  <a:lnTo>
                    <a:pt x="1257" y="397"/>
                  </a:lnTo>
                  <a:lnTo>
                    <a:pt x="1271" y="366"/>
                  </a:lnTo>
                  <a:lnTo>
                    <a:pt x="1282" y="337"/>
                  </a:lnTo>
                  <a:lnTo>
                    <a:pt x="1290" y="310"/>
                  </a:lnTo>
                  <a:lnTo>
                    <a:pt x="1295" y="285"/>
                  </a:lnTo>
                  <a:lnTo>
                    <a:pt x="1297" y="262"/>
                  </a:lnTo>
                  <a:lnTo>
                    <a:pt x="1296" y="241"/>
                  </a:lnTo>
                  <a:lnTo>
                    <a:pt x="1291" y="222"/>
                  </a:lnTo>
                  <a:lnTo>
                    <a:pt x="1284" y="203"/>
                  </a:lnTo>
                  <a:lnTo>
                    <a:pt x="1274" y="188"/>
                  </a:lnTo>
                  <a:lnTo>
                    <a:pt x="1261" y="174"/>
                  </a:lnTo>
                  <a:lnTo>
                    <a:pt x="1245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28" name="Freeform 133"/>
            <p:cNvSpPr>
              <a:spLocks/>
            </p:cNvSpPr>
            <p:nvPr/>
          </p:nvSpPr>
          <p:spPr bwMode="auto">
            <a:xfrm>
              <a:off x="2751" y="2837"/>
              <a:ext cx="312" cy="253"/>
            </a:xfrm>
            <a:custGeom>
              <a:avLst/>
              <a:gdLst>
                <a:gd name="T0" fmla="*/ 0 w 1248"/>
                <a:gd name="T1" fmla="*/ 0 h 1014"/>
                <a:gd name="T2" fmla="*/ 0 w 1248"/>
                <a:gd name="T3" fmla="*/ 0 h 1014"/>
                <a:gd name="T4" fmla="*/ 0 w 1248"/>
                <a:gd name="T5" fmla="*/ 0 h 1014"/>
                <a:gd name="T6" fmla="*/ 0 w 1248"/>
                <a:gd name="T7" fmla="*/ 0 h 1014"/>
                <a:gd name="T8" fmla="*/ 0 w 1248"/>
                <a:gd name="T9" fmla="*/ 0 h 1014"/>
                <a:gd name="T10" fmla="*/ 0 w 1248"/>
                <a:gd name="T11" fmla="*/ 0 h 1014"/>
                <a:gd name="T12" fmla="*/ 0 w 1248"/>
                <a:gd name="T13" fmla="*/ 0 h 1014"/>
                <a:gd name="T14" fmla="*/ 0 w 1248"/>
                <a:gd name="T15" fmla="*/ 0 h 1014"/>
                <a:gd name="T16" fmla="*/ 0 w 1248"/>
                <a:gd name="T17" fmla="*/ 0 h 1014"/>
                <a:gd name="T18" fmla="*/ 0 w 1248"/>
                <a:gd name="T19" fmla="*/ 0 h 1014"/>
                <a:gd name="T20" fmla="*/ 0 w 1248"/>
                <a:gd name="T21" fmla="*/ 0 h 1014"/>
                <a:gd name="T22" fmla="*/ 0 w 1248"/>
                <a:gd name="T23" fmla="*/ 0 h 1014"/>
                <a:gd name="T24" fmla="*/ 0 w 1248"/>
                <a:gd name="T25" fmla="*/ 0 h 1014"/>
                <a:gd name="T26" fmla="*/ 0 w 1248"/>
                <a:gd name="T27" fmla="*/ 0 h 1014"/>
                <a:gd name="T28" fmla="*/ 0 w 1248"/>
                <a:gd name="T29" fmla="*/ 0 h 1014"/>
                <a:gd name="T30" fmla="*/ 0 w 1248"/>
                <a:gd name="T31" fmla="*/ 0 h 1014"/>
                <a:gd name="T32" fmla="*/ 0 w 1248"/>
                <a:gd name="T33" fmla="*/ 0 h 1014"/>
                <a:gd name="T34" fmla="*/ 0 w 1248"/>
                <a:gd name="T35" fmla="*/ 0 h 1014"/>
                <a:gd name="T36" fmla="*/ 0 w 1248"/>
                <a:gd name="T37" fmla="*/ 0 h 1014"/>
                <a:gd name="T38" fmla="*/ 0 w 1248"/>
                <a:gd name="T39" fmla="*/ 0 h 1014"/>
                <a:gd name="T40" fmla="*/ 0 w 1248"/>
                <a:gd name="T41" fmla="*/ 0 h 1014"/>
                <a:gd name="T42" fmla="*/ 0 w 1248"/>
                <a:gd name="T43" fmla="*/ 0 h 1014"/>
                <a:gd name="T44" fmla="*/ 0 w 1248"/>
                <a:gd name="T45" fmla="*/ 0 h 1014"/>
                <a:gd name="T46" fmla="*/ 0 w 1248"/>
                <a:gd name="T47" fmla="*/ 0 h 1014"/>
                <a:gd name="T48" fmla="*/ 0 w 1248"/>
                <a:gd name="T49" fmla="*/ 0 h 1014"/>
                <a:gd name="T50" fmla="*/ 0 w 1248"/>
                <a:gd name="T51" fmla="*/ 0 h 1014"/>
                <a:gd name="T52" fmla="*/ 0 w 1248"/>
                <a:gd name="T53" fmla="*/ 0 h 1014"/>
                <a:gd name="T54" fmla="*/ 0 w 1248"/>
                <a:gd name="T55" fmla="*/ 0 h 1014"/>
                <a:gd name="T56" fmla="*/ 0 w 1248"/>
                <a:gd name="T57" fmla="*/ 0 h 1014"/>
                <a:gd name="T58" fmla="*/ 0 w 1248"/>
                <a:gd name="T59" fmla="*/ 0 h 1014"/>
                <a:gd name="T60" fmla="*/ 0 w 1248"/>
                <a:gd name="T61" fmla="*/ 0 h 1014"/>
                <a:gd name="T62" fmla="*/ 0 w 1248"/>
                <a:gd name="T63" fmla="*/ 0 h 1014"/>
                <a:gd name="T64" fmla="*/ 0 w 1248"/>
                <a:gd name="T65" fmla="*/ 0 h 1014"/>
                <a:gd name="T66" fmla="*/ 0 w 1248"/>
                <a:gd name="T67" fmla="*/ 0 h 1014"/>
                <a:gd name="T68" fmla="*/ 0 w 1248"/>
                <a:gd name="T69" fmla="*/ 0 h 1014"/>
                <a:gd name="T70" fmla="*/ 0 w 1248"/>
                <a:gd name="T71" fmla="*/ 0 h 1014"/>
                <a:gd name="T72" fmla="*/ 0 w 1248"/>
                <a:gd name="T73" fmla="*/ 0 h 1014"/>
                <a:gd name="T74" fmla="*/ 0 w 1248"/>
                <a:gd name="T75" fmla="*/ 0 h 1014"/>
                <a:gd name="T76" fmla="*/ 0 w 1248"/>
                <a:gd name="T77" fmla="*/ 0 h 1014"/>
                <a:gd name="T78" fmla="*/ 0 w 1248"/>
                <a:gd name="T79" fmla="*/ 0 h 1014"/>
                <a:gd name="T80" fmla="*/ 0 w 1248"/>
                <a:gd name="T81" fmla="*/ 0 h 1014"/>
                <a:gd name="T82" fmla="*/ 0 w 1248"/>
                <a:gd name="T83" fmla="*/ 0 h 1014"/>
                <a:gd name="T84" fmla="*/ 0 w 1248"/>
                <a:gd name="T85" fmla="*/ 0 h 1014"/>
                <a:gd name="T86" fmla="*/ 0 w 1248"/>
                <a:gd name="T87" fmla="*/ 0 h 1014"/>
                <a:gd name="T88" fmla="*/ 0 w 1248"/>
                <a:gd name="T89" fmla="*/ 0 h 1014"/>
                <a:gd name="T90" fmla="*/ 0 w 1248"/>
                <a:gd name="T91" fmla="*/ 0 h 1014"/>
                <a:gd name="T92" fmla="*/ 0 w 1248"/>
                <a:gd name="T93" fmla="*/ 0 h 1014"/>
                <a:gd name="T94" fmla="*/ 0 w 1248"/>
                <a:gd name="T95" fmla="*/ 0 h 10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8"/>
                <a:gd name="T145" fmla="*/ 0 h 1014"/>
                <a:gd name="T146" fmla="*/ 1248 w 1248"/>
                <a:gd name="T147" fmla="*/ 1014 h 10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8" h="1014">
                  <a:moveTo>
                    <a:pt x="1197" y="154"/>
                  </a:moveTo>
                  <a:lnTo>
                    <a:pt x="1196" y="153"/>
                  </a:lnTo>
                  <a:lnTo>
                    <a:pt x="1193" y="152"/>
                  </a:lnTo>
                  <a:lnTo>
                    <a:pt x="1188" y="150"/>
                  </a:lnTo>
                  <a:lnTo>
                    <a:pt x="1180" y="145"/>
                  </a:lnTo>
                  <a:lnTo>
                    <a:pt x="1171" y="141"/>
                  </a:lnTo>
                  <a:lnTo>
                    <a:pt x="1159" y="136"/>
                  </a:lnTo>
                  <a:lnTo>
                    <a:pt x="1147" y="129"/>
                  </a:lnTo>
                  <a:lnTo>
                    <a:pt x="1132" y="123"/>
                  </a:lnTo>
                  <a:lnTo>
                    <a:pt x="1115" y="115"/>
                  </a:lnTo>
                  <a:lnTo>
                    <a:pt x="1097" y="108"/>
                  </a:lnTo>
                  <a:lnTo>
                    <a:pt x="1077" y="100"/>
                  </a:lnTo>
                  <a:lnTo>
                    <a:pt x="1057" y="92"/>
                  </a:lnTo>
                  <a:lnTo>
                    <a:pt x="1034" y="84"/>
                  </a:lnTo>
                  <a:lnTo>
                    <a:pt x="1011" y="75"/>
                  </a:lnTo>
                  <a:lnTo>
                    <a:pt x="985" y="67"/>
                  </a:lnTo>
                  <a:lnTo>
                    <a:pt x="959" y="59"/>
                  </a:lnTo>
                  <a:lnTo>
                    <a:pt x="931" y="51"/>
                  </a:lnTo>
                  <a:lnTo>
                    <a:pt x="904" y="43"/>
                  </a:lnTo>
                  <a:lnTo>
                    <a:pt x="874" y="35"/>
                  </a:lnTo>
                  <a:lnTo>
                    <a:pt x="844" y="28"/>
                  </a:lnTo>
                  <a:lnTo>
                    <a:pt x="813" y="22"/>
                  </a:lnTo>
                  <a:lnTo>
                    <a:pt x="782" y="16"/>
                  </a:lnTo>
                  <a:lnTo>
                    <a:pt x="749" y="10"/>
                  </a:lnTo>
                  <a:lnTo>
                    <a:pt x="716" y="7"/>
                  </a:lnTo>
                  <a:lnTo>
                    <a:pt x="683" y="4"/>
                  </a:lnTo>
                  <a:lnTo>
                    <a:pt x="648" y="1"/>
                  </a:lnTo>
                  <a:lnTo>
                    <a:pt x="614" y="0"/>
                  </a:lnTo>
                  <a:lnTo>
                    <a:pt x="579" y="0"/>
                  </a:lnTo>
                  <a:lnTo>
                    <a:pt x="544" y="1"/>
                  </a:lnTo>
                  <a:lnTo>
                    <a:pt x="509" y="4"/>
                  </a:lnTo>
                  <a:lnTo>
                    <a:pt x="474" y="7"/>
                  </a:lnTo>
                  <a:lnTo>
                    <a:pt x="439" y="13"/>
                  </a:lnTo>
                  <a:lnTo>
                    <a:pt x="371" y="29"/>
                  </a:lnTo>
                  <a:lnTo>
                    <a:pt x="306" y="51"/>
                  </a:lnTo>
                  <a:lnTo>
                    <a:pt x="247" y="80"/>
                  </a:lnTo>
                  <a:lnTo>
                    <a:pt x="194" y="114"/>
                  </a:lnTo>
                  <a:lnTo>
                    <a:pt x="146" y="153"/>
                  </a:lnTo>
                  <a:lnTo>
                    <a:pt x="105" y="197"/>
                  </a:lnTo>
                  <a:lnTo>
                    <a:pt x="69" y="244"/>
                  </a:lnTo>
                  <a:lnTo>
                    <a:pt x="40" y="296"/>
                  </a:lnTo>
                  <a:lnTo>
                    <a:pt x="18" y="350"/>
                  </a:lnTo>
                  <a:lnTo>
                    <a:pt x="6" y="408"/>
                  </a:lnTo>
                  <a:lnTo>
                    <a:pt x="0" y="468"/>
                  </a:lnTo>
                  <a:lnTo>
                    <a:pt x="2" y="529"/>
                  </a:lnTo>
                  <a:lnTo>
                    <a:pt x="14" y="591"/>
                  </a:lnTo>
                  <a:lnTo>
                    <a:pt x="34" y="653"/>
                  </a:lnTo>
                  <a:lnTo>
                    <a:pt x="64" y="717"/>
                  </a:lnTo>
                  <a:lnTo>
                    <a:pt x="105" y="780"/>
                  </a:lnTo>
                  <a:lnTo>
                    <a:pt x="148" y="838"/>
                  </a:lnTo>
                  <a:lnTo>
                    <a:pt x="188" y="886"/>
                  </a:lnTo>
                  <a:lnTo>
                    <a:pt x="224" y="927"/>
                  </a:lnTo>
                  <a:lnTo>
                    <a:pt x="258" y="958"/>
                  </a:lnTo>
                  <a:lnTo>
                    <a:pt x="289" y="982"/>
                  </a:lnTo>
                  <a:lnTo>
                    <a:pt x="318" y="999"/>
                  </a:lnTo>
                  <a:lnTo>
                    <a:pt x="345" y="1010"/>
                  </a:lnTo>
                  <a:lnTo>
                    <a:pt x="372" y="1014"/>
                  </a:lnTo>
                  <a:lnTo>
                    <a:pt x="398" y="1013"/>
                  </a:lnTo>
                  <a:lnTo>
                    <a:pt x="425" y="1006"/>
                  </a:lnTo>
                  <a:lnTo>
                    <a:pt x="452" y="996"/>
                  </a:lnTo>
                  <a:lnTo>
                    <a:pt x="481" y="982"/>
                  </a:lnTo>
                  <a:lnTo>
                    <a:pt x="511" y="965"/>
                  </a:lnTo>
                  <a:lnTo>
                    <a:pt x="542" y="944"/>
                  </a:lnTo>
                  <a:lnTo>
                    <a:pt x="577" y="921"/>
                  </a:lnTo>
                  <a:lnTo>
                    <a:pt x="615" y="897"/>
                  </a:lnTo>
                  <a:lnTo>
                    <a:pt x="653" y="874"/>
                  </a:lnTo>
                  <a:lnTo>
                    <a:pt x="688" y="852"/>
                  </a:lnTo>
                  <a:lnTo>
                    <a:pt x="723" y="833"/>
                  </a:lnTo>
                  <a:lnTo>
                    <a:pt x="756" y="816"/>
                  </a:lnTo>
                  <a:lnTo>
                    <a:pt x="787" y="800"/>
                  </a:lnTo>
                  <a:lnTo>
                    <a:pt x="817" y="785"/>
                  </a:lnTo>
                  <a:lnTo>
                    <a:pt x="846" y="769"/>
                  </a:lnTo>
                  <a:lnTo>
                    <a:pt x="875" y="754"/>
                  </a:lnTo>
                  <a:lnTo>
                    <a:pt x="903" y="736"/>
                  </a:lnTo>
                  <a:lnTo>
                    <a:pt x="930" y="719"/>
                  </a:lnTo>
                  <a:lnTo>
                    <a:pt x="958" y="700"/>
                  </a:lnTo>
                  <a:lnTo>
                    <a:pt x="984" y="677"/>
                  </a:lnTo>
                  <a:lnTo>
                    <a:pt x="1012" y="652"/>
                  </a:lnTo>
                  <a:lnTo>
                    <a:pt x="1039" y="624"/>
                  </a:lnTo>
                  <a:lnTo>
                    <a:pt x="1068" y="591"/>
                  </a:lnTo>
                  <a:lnTo>
                    <a:pt x="1097" y="554"/>
                  </a:lnTo>
                  <a:lnTo>
                    <a:pt x="1126" y="516"/>
                  </a:lnTo>
                  <a:lnTo>
                    <a:pt x="1151" y="479"/>
                  </a:lnTo>
                  <a:lnTo>
                    <a:pt x="1173" y="445"/>
                  </a:lnTo>
                  <a:lnTo>
                    <a:pt x="1193" y="411"/>
                  </a:lnTo>
                  <a:lnTo>
                    <a:pt x="1209" y="380"/>
                  </a:lnTo>
                  <a:lnTo>
                    <a:pt x="1223" y="352"/>
                  </a:lnTo>
                  <a:lnTo>
                    <a:pt x="1234" y="324"/>
                  </a:lnTo>
                  <a:lnTo>
                    <a:pt x="1241" y="297"/>
                  </a:lnTo>
                  <a:lnTo>
                    <a:pt x="1246" y="273"/>
                  </a:lnTo>
                  <a:lnTo>
                    <a:pt x="1248" y="251"/>
                  </a:lnTo>
                  <a:lnTo>
                    <a:pt x="1247" y="231"/>
                  </a:lnTo>
                  <a:lnTo>
                    <a:pt x="1243" y="212"/>
                  </a:lnTo>
                  <a:lnTo>
                    <a:pt x="1236" y="195"/>
                  </a:lnTo>
                  <a:lnTo>
                    <a:pt x="1226" y="180"/>
                  </a:lnTo>
                  <a:lnTo>
                    <a:pt x="1213" y="166"/>
                  </a:lnTo>
                  <a:lnTo>
                    <a:pt x="1197" y="154"/>
                  </a:lnTo>
                  <a:close/>
                </a:path>
              </a:pathLst>
            </a:custGeom>
            <a:solidFill>
              <a:srgbClr val="FF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29" name="Freeform 134"/>
            <p:cNvSpPr>
              <a:spLocks/>
            </p:cNvSpPr>
            <p:nvPr/>
          </p:nvSpPr>
          <p:spPr bwMode="auto">
            <a:xfrm>
              <a:off x="2757" y="2842"/>
              <a:ext cx="300" cy="243"/>
            </a:xfrm>
            <a:custGeom>
              <a:avLst/>
              <a:gdLst>
                <a:gd name="T0" fmla="*/ 0 w 1200"/>
                <a:gd name="T1" fmla="*/ 0 h 975"/>
                <a:gd name="T2" fmla="*/ 0 w 1200"/>
                <a:gd name="T3" fmla="*/ 0 h 975"/>
                <a:gd name="T4" fmla="*/ 0 w 1200"/>
                <a:gd name="T5" fmla="*/ 0 h 975"/>
                <a:gd name="T6" fmla="*/ 0 w 1200"/>
                <a:gd name="T7" fmla="*/ 0 h 975"/>
                <a:gd name="T8" fmla="*/ 0 w 1200"/>
                <a:gd name="T9" fmla="*/ 0 h 975"/>
                <a:gd name="T10" fmla="*/ 0 w 1200"/>
                <a:gd name="T11" fmla="*/ 0 h 975"/>
                <a:gd name="T12" fmla="*/ 0 w 1200"/>
                <a:gd name="T13" fmla="*/ 0 h 975"/>
                <a:gd name="T14" fmla="*/ 0 w 1200"/>
                <a:gd name="T15" fmla="*/ 0 h 975"/>
                <a:gd name="T16" fmla="*/ 0 w 1200"/>
                <a:gd name="T17" fmla="*/ 0 h 975"/>
                <a:gd name="T18" fmla="*/ 0 w 1200"/>
                <a:gd name="T19" fmla="*/ 0 h 975"/>
                <a:gd name="T20" fmla="*/ 0 w 1200"/>
                <a:gd name="T21" fmla="*/ 0 h 975"/>
                <a:gd name="T22" fmla="*/ 0 w 1200"/>
                <a:gd name="T23" fmla="*/ 0 h 975"/>
                <a:gd name="T24" fmla="*/ 0 w 1200"/>
                <a:gd name="T25" fmla="*/ 0 h 975"/>
                <a:gd name="T26" fmla="*/ 0 w 1200"/>
                <a:gd name="T27" fmla="*/ 0 h 975"/>
                <a:gd name="T28" fmla="*/ 0 w 1200"/>
                <a:gd name="T29" fmla="*/ 0 h 975"/>
                <a:gd name="T30" fmla="*/ 0 w 1200"/>
                <a:gd name="T31" fmla="*/ 0 h 975"/>
                <a:gd name="T32" fmla="*/ 0 w 1200"/>
                <a:gd name="T33" fmla="*/ 0 h 975"/>
                <a:gd name="T34" fmla="*/ 0 w 1200"/>
                <a:gd name="T35" fmla="*/ 0 h 975"/>
                <a:gd name="T36" fmla="*/ 0 w 1200"/>
                <a:gd name="T37" fmla="*/ 0 h 975"/>
                <a:gd name="T38" fmla="*/ 0 w 1200"/>
                <a:gd name="T39" fmla="*/ 0 h 975"/>
                <a:gd name="T40" fmla="*/ 0 w 1200"/>
                <a:gd name="T41" fmla="*/ 0 h 975"/>
                <a:gd name="T42" fmla="*/ 0 w 1200"/>
                <a:gd name="T43" fmla="*/ 0 h 975"/>
                <a:gd name="T44" fmla="*/ 0 w 1200"/>
                <a:gd name="T45" fmla="*/ 0 h 975"/>
                <a:gd name="T46" fmla="*/ 0 w 1200"/>
                <a:gd name="T47" fmla="*/ 0 h 975"/>
                <a:gd name="T48" fmla="*/ 0 w 1200"/>
                <a:gd name="T49" fmla="*/ 0 h 975"/>
                <a:gd name="T50" fmla="*/ 0 w 1200"/>
                <a:gd name="T51" fmla="*/ 0 h 975"/>
                <a:gd name="T52" fmla="*/ 0 w 1200"/>
                <a:gd name="T53" fmla="*/ 0 h 975"/>
                <a:gd name="T54" fmla="*/ 0 w 1200"/>
                <a:gd name="T55" fmla="*/ 0 h 975"/>
                <a:gd name="T56" fmla="*/ 0 w 1200"/>
                <a:gd name="T57" fmla="*/ 0 h 975"/>
                <a:gd name="T58" fmla="*/ 0 w 1200"/>
                <a:gd name="T59" fmla="*/ 0 h 975"/>
                <a:gd name="T60" fmla="*/ 0 w 1200"/>
                <a:gd name="T61" fmla="*/ 0 h 975"/>
                <a:gd name="T62" fmla="*/ 0 w 1200"/>
                <a:gd name="T63" fmla="*/ 0 h 975"/>
                <a:gd name="T64" fmla="*/ 0 w 1200"/>
                <a:gd name="T65" fmla="*/ 0 h 975"/>
                <a:gd name="T66" fmla="*/ 0 w 1200"/>
                <a:gd name="T67" fmla="*/ 0 h 975"/>
                <a:gd name="T68" fmla="*/ 0 w 1200"/>
                <a:gd name="T69" fmla="*/ 0 h 975"/>
                <a:gd name="T70" fmla="*/ 0 w 1200"/>
                <a:gd name="T71" fmla="*/ 0 h 9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0"/>
                <a:gd name="T109" fmla="*/ 0 h 975"/>
                <a:gd name="T110" fmla="*/ 1200 w 1200"/>
                <a:gd name="T111" fmla="*/ 975 h 9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0" h="975">
                  <a:moveTo>
                    <a:pt x="1151" y="147"/>
                  </a:moveTo>
                  <a:lnTo>
                    <a:pt x="1147" y="145"/>
                  </a:lnTo>
                  <a:lnTo>
                    <a:pt x="1135" y="139"/>
                  </a:lnTo>
                  <a:lnTo>
                    <a:pt x="1115" y="129"/>
                  </a:lnTo>
                  <a:lnTo>
                    <a:pt x="1088" y="117"/>
                  </a:lnTo>
                  <a:lnTo>
                    <a:pt x="1055" y="103"/>
                  </a:lnTo>
                  <a:lnTo>
                    <a:pt x="1015" y="87"/>
                  </a:lnTo>
                  <a:lnTo>
                    <a:pt x="972" y="71"/>
                  </a:lnTo>
                  <a:lnTo>
                    <a:pt x="922" y="55"/>
                  </a:lnTo>
                  <a:lnTo>
                    <a:pt x="868" y="40"/>
                  </a:lnTo>
                  <a:lnTo>
                    <a:pt x="812" y="26"/>
                  </a:lnTo>
                  <a:lnTo>
                    <a:pt x="752" y="15"/>
                  </a:lnTo>
                  <a:lnTo>
                    <a:pt x="689" y="7"/>
                  </a:lnTo>
                  <a:lnTo>
                    <a:pt x="624" y="1"/>
                  </a:lnTo>
                  <a:lnTo>
                    <a:pt x="557" y="0"/>
                  </a:lnTo>
                  <a:lnTo>
                    <a:pt x="491" y="3"/>
                  </a:lnTo>
                  <a:lnTo>
                    <a:pt x="423" y="12"/>
                  </a:lnTo>
                  <a:lnTo>
                    <a:pt x="357" y="27"/>
                  </a:lnTo>
                  <a:lnTo>
                    <a:pt x="296" y="49"/>
                  </a:lnTo>
                  <a:lnTo>
                    <a:pt x="238" y="77"/>
                  </a:lnTo>
                  <a:lnTo>
                    <a:pt x="188" y="109"/>
                  </a:lnTo>
                  <a:lnTo>
                    <a:pt x="141" y="147"/>
                  </a:lnTo>
                  <a:lnTo>
                    <a:pt x="100" y="189"/>
                  </a:lnTo>
                  <a:lnTo>
                    <a:pt x="67" y="235"/>
                  </a:lnTo>
                  <a:lnTo>
                    <a:pt x="39" y="284"/>
                  </a:lnTo>
                  <a:lnTo>
                    <a:pt x="19" y="337"/>
                  </a:lnTo>
                  <a:lnTo>
                    <a:pt x="6" y="391"/>
                  </a:lnTo>
                  <a:lnTo>
                    <a:pt x="0" y="449"/>
                  </a:lnTo>
                  <a:lnTo>
                    <a:pt x="2" y="508"/>
                  </a:lnTo>
                  <a:lnTo>
                    <a:pt x="14" y="568"/>
                  </a:lnTo>
                  <a:lnTo>
                    <a:pt x="33" y="629"/>
                  </a:lnTo>
                  <a:lnTo>
                    <a:pt x="62" y="689"/>
                  </a:lnTo>
                  <a:lnTo>
                    <a:pt x="101" y="750"/>
                  </a:lnTo>
                  <a:lnTo>
                    <a:pt x="143" y="805"/>
                  </a:lnTo>
                  <a:lnTo>
                    <a:pt x="181" y="852"/>
                  </a:lnTo>
                  <a:lnTo>
                    <a:pt x="215" y="890"/>
                  </a:lnTo>
                  <a:lnTo>
                    <a:pt x="248" y="920"/>
                  </a:lnTo>
                  <a:lnTo>
                    <a:pt x="278" y="943"/>
                  </a:lnTo>
                  <a:lnTo>
                    <a:pt x="305" y="960"/>
                  </a:lnTo>
                  <a:lnTo>
                    <a:pt x="333" y="970"/>
                  </a:lnTo>
                  <a:lnTo>
                    <a:pt x="358" y="975"/>
                  </a:lnTo>
                  <a:lnTo>
                    <a:pt x="383" y="973"/>
                  </a:lnTo>
                  <a:lnTo>
                    <a:pt x="409" y="968"/>
                  </a:lnTo>
                  <a:lnTo>
                    <a:pt x="435" y="957"/>
                  </a:lnTo>
                  <a:lnTo>
                    <a:pt x="463" y="943"/>
                  </a:lnTo>
                  <a:lnTo>
                    <a:pt x="491" y="926"/>
                  </a:lnTo>
                  <a:lnTo>
                    <a:pt x="522" y="907"/>
                  </a:lnTo>
                  <a:lnTo>
                    <a:pt x="555" y="885"/>
                  </a:lnTo>
                  <a:lnTo>
                    <a:pt x="591" y="862"/>
                  </a:lnTo>
                  <a:lnTo>
                    <a:pt x="628" y="839"/>
                  </a:lnTo>
                  <a:lnTo>
                    <a:pt x="662" y="819"/>
                  </a:lnTo>
                  <a:lnTo>
                    <a:pt x="695" y="801"/>
                  </a:lnTo>
                  <a:lnTo>
                    <a:pt x="727" y="784"/>
                  </a:lnTo>
                  <a:lnTo>
                    <a:pt x="756" y="769"/>
                  </a:lnTo>
                  <a:lnTo>
                    <a:pt x="785" y="754"/>
                  </a:lnTo>
                  <a:lnTo>
                    <a:pt x="814" y="739"/>
                  </a:lnTo>
                  <a:lnTo>
                    <a:pt x="842" y="725"/>
                  </a:lnTo>
                  <a:lnTo>
                    <a:pt x="868" y="708"/>
                  </a:lnTo>
                  <a:lnTo>
                    <a:pt x="895" y="691"/>
                  </a:lnTo>
                  <a:lnTo>
                    <a:pt x="921" y="673"/>
                  </a:lnTo>
                  <a:lnTo>
                    <a:pt x="948" y="651"/>
                  </a:lnTo>
                  <a:lnTo>
                    <a:pt x="974" y="627"/>
                  </a:lnTo>
                  <a:lnTo>
                    <a:pt x="1001" y="599"/>
                  </a:lnTo>
                  <a:lnTo>
                    <a:pt x="1028" y="568"/>
                  </a:lnTo>
                  <a:lnTo>
                    <a:pt x="1056" y="532"/>
                  </a:lnTo>
                  <a:lnTo>
                    <a:pt x="1106" y="461"/>
                  </a:lnTo>
                  <a:lnTo>
                    <a:pt x="1147" y="395"/>
                  </a:lnTo>
                  <a:lnTo>
                    <a:pt x="1176" y="337"/>
                  </a:lnTo>
                  <a:lnTo>
                    <a:pt x="1193" y="285"/>
                  </a:lnTo>
                  <a:lnTo>
                    <a:pt x="1200" y="241"/>
                  </a:lnTo>
                  <a:lnTo>
                    <a:pt x="1195" y="202"/>
                  </a:lnTo>
                  <a:lnTo>
                    <a:pt x="1179" y="171"/>
                  </a:lnTo>
                  <a:lnTo>
                    <a:pt x="1151" y="147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30" name="Freeform 135"/>
            <p:cNvSpPr>
              <a:spLocks/>
            </p:cNvSpPr>
            <p:nvPr/>
          </p:nvSpPr>
          <p:spPr bwMode="auto">
            <a:xfrm>
              <a:off x="2763" y="2847"/>
              <a:ext cx="288" cy="234"/>
            </a:xfrm>
            <a:custGeom>
              <a:avLst/>
              <a:gdLst>
                <a:gd name="T0" fmla="*/ 0 w 1152"/>
                <a:gd name="T1" fmla="*/ 0 h 936"/>
                <a:gd name="T2" fmla="*/ 0 w 1152"/>
                <a:gd name="T3" fmla="*/ 0 h 936"/>
                <a:gd name="T4" fmla="*/ 0 w 1152"/>
                <a:gd name="T5" fmla="*/ 0 h 936"/>
                <a:gd name="T6" fmla="*/ 0 w 1152"/>
                <a:gd name="T7" fmla="*/ 0 h 936"/>
                <a:gd name="T8" fmla="*/ 0 w 1152"/>
                <a:gd name="T9" fmla="*/ 0 h 936"/>
                <a:gd name="T10" fmla="*/ 0 w 1152"/>
                <a:gd name="T11" fmla="*/ 0 h 936"/>
                <a:gd name="T12" fmla="*/ 0 w 1152"/>
                <a:gd name="T13" fmla="*/ 0 h 936"/>
                <a:gd name="T14" fmla="*/ 0 w 1152"/>
                <a:gd name="T15" fmla="*/ 0 h 936"/>
                <a:gd name="T16" fmla="*/ 0 w 1152"/>
                <a:gd name="T17" fmla="*/ 0 h 936"/>
                <a:gd name="T18" fmla="*/ 0 w 1152"/>
                <a:gd name="T19" fmla="*/ 0 h 936"/>
                <a:gd name="T20" fmla="*/ 0 w 1152"/>
                <a:gd name="T21" fmla="*/ 0 h 936"/>
                <a:gd name="T22" fmla="*/ 0 w 1152"/>
                <a:gd name="T23" fmla="*/ 0 h 936"/>
                <a:gd name="T24" fmla="*/ 0 w 1152"/>
                <a:gd name="T25" fmla="*/ 0 h 936"/>
                <a:gd name="T26" fmla="*/ 0 w 1152"/>
                <a:gd name="T27" fmla="*/ 0 h 936"/>
                <a:gd name="T28" fmla="*/ 0 w 1152"/>
                <a:gd name="T29" fmla="*/ 0 h 936"/>
                <a:gd name="T30" fmla="*/ 0 w 1152"/>
                <a:gd name="T31" fmla="*/ 0 h 936"/>
                <a:gd name="T32" fmla="*/ 0 w 1152"/>
                <a:gd name="T33" fmla="*/ 0 h 936"/>
                <a:gd name="T34" fmla="*/ 0 w 1152"/>
                <a:gd name="T35" fmla="*/ 0 h 936"/>
                <a:gd name="T36" fmla="*/ 0 w 1152"/>
                <a:gd name="T37" fmla="*/ 0 h 936"/>
                <a:gd name="T38" fmla="*/ 0 w 1152"/>
                <a:gd name="T39" fmla="*/ 0 h 936"/>
                <a:gd name="T40" fmla="*/ 0 w 1152"/>
                <a:gd name="T41" fmla="*/ 0 h 936"/>
                <a:gd name="T42" fmla="*/ 0 w 1152"/>
                <a:gd name="T43" fmla="*/ 0 h 936"/>
                <a:gd name="T44" fmla="*/ 0 w 1152"/>
                <a:gd name="T45" fmla="*/ 0 h 936"/>
                <a:gd name="T46" fmla="*/ 0 w 1152"/>
                <a:gd name="T47" fmla="*/ 0 h 936"/>
                <a:gd name="T48" fmla="*/ 0 w 1152"/>
                <a:gd name="T49" fmla="*/ 0 h 936"/>
                <a:gd name="T50" fmla="*/ 0 w 1152"/>
                <a:gd name="T51" fmla="*/ 0 h 936"/>
                <a:gd name="T52" fmla="*/ 0 w 1152"/>
                <a:gd name="T53" fmla="*/ 0 h 936"/>
                <a:gd name="T54" fmla="*/ 0 w 1152"/>
                <a:gd name="T55" fmla="*/ 0 h 936"/>
                <a:gd name="T56" fmla="*/ 0 w 1152"/>
                <a:gd name="T57" fmla="*/ 0 h 936"/>
                <a:gd name="T58" fmla="*/ 0 w 1152"/>
                <a:gd name="T59" fmla="*/ 0 h 936"/>
                <a:gd name="T60" fmla="*/ 0 w 1152"/>
                <a:gd name="T61" fmla="*/ 0 h 936"/>
                <a:gd name="T62" fmla="*/ 0 w 1152"/>
                <a:gd name="T63" fmla="*/ 0 h 936"/>
                <a:gd name="T64" fmla="*/ 0 w 1152"/>
                <a:gd name="T65" fmla="*/ 0 h 936"/>
                <a:gd name="T66" fmla="*/ 0 w 1152"/>
                <a:gd name="T67" fmla="*/ 0 h 936"/>
                <a:gd name="T68" fmla="*/ 0 w 1152"/>
                <a:gd name="T69" fmla="*/ 0 h 936"/>
                <a:gd name="T70" fmla="*/ 0 w 1152"/>
                <a:gd name="T71" fmla="*/ 0 h 9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52"/>
                <a:gd name="T109" fmla="*/ 0 h 936"/>
                <a:gd name="T110" fmla="*/ 1152 w 1152"/>
                <a:gd name="T111" fmla="*/ 936 h 9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52" h="936">
                  <a:moveTo>
                    <a:pt x="1104" y="142"/>
                  </a:moveTo>
                  <a:lnTo>
                    <a:pt x="1100" y="140"/>
                  </a:lnTo>
                  <a:lnTo>
                    <a:pt x="1088" y="134"/>
                  </a:lnTo>
                  <a:lnTo>
                    <a:pt x="1070" y="125"/>
                  </a:lnTo>
                  <a:lnTo>
                    <a:pt x="1043" y="113"/>
                  </a:lnTo>
                  <a:lnTo>
                    <a:pt x="1012" y="99"/>
                  </a:lnTo>
                  <a:lnTo>
                    <a:pt x="974" y="84"/>
                  </a:lnTo>
                  <a:lnTo>
                    <a:pt x="932" y="69"/>
                  </a:lnTo>
                  <a:lnTo>
                    <a:pt x="884" y="54"/>
                  </a:lnTo>
                  <a:lnTo>
                    <a:pt x="834" y="39"/>
                  </a:lnTo>
                  <a:lnTo>
                    <a:pt x="779" y="26"/>
                  </a:lnTo>
                  <a:lnTo>
                    <a:pt x="721" y="15"/>
                  </a:lnTo>
                  <a:lnTo>
                    <a:pt x="661" y="6"/>
                  </a:lnTo>
                  <a:lnTo>
                    <a:pt x="599" y="1"/>
                  </a:lnTo>
                  <a:lnTo>
                    <a:pt x="536" y="0"/>
                  </a:lnTo>
                  <a:lnTo>
                    <a:pt x="470" y="4"/>
                  </a:lnTo>
                  <a:lnTo>
                    <a:pt x="406" y="12"/>
                  </a:lnTo>
                  <a:lnTo>
                    <a:pt x="342" y="27"/>
                  </a:lnTo>
                  <a:lnTo>
                    <a:pt x="283" y="47"/>
                  </a:lnTo>
                  <a:lnTo>
                    <a:pt x="229" y="74"/>
                  </a:lnTo>
                  <a:lnTo>
                    <a:pt x="180" y="105"/>
                  </a:lnTo>
                  <a:lnTo>
                    <a:pt x="136" y="142"/>
                  </a:lnTo>
                  <a:lnTo>
                    <a:pt x="97" y="182"/>
                  </a:lnTo>
                  <a:lnTo>
                    <a:pt x="65" y="226"/>
                  </a:lnTo>
                  <a:lnTo>
                    <a:pt x="38" y="273"/>
                  </a:lnTo>
                  <a:lnTo>
                    <a:pt x="19" y="324"/>
                  </a:lnTo>
                  <a:lnTo>
                    <a:pt x="6" y="377"/>
                  </a:lnTo>
                  <a:lnTo>
                    <a:pt x="0" y="431"/>
                  </a:lnTo>
                  <a:lnTo>
                    <a:pt x="3" y="488"/>
                  </a:lnTo>
                  <a:lnTo>
                    <a:pt x="13" y="545"/>
                  </a:lnTo>
                  <a:lnTo>
                    <a:pt x="33" y="603"/>
                  </a:lnTo>
                  <a:lnTo>
                    <a:pt x="60" y="662"/>
                  </a:lnTo>
                  <a:lnTo>
                    <a:pt x="97" y="719"/>
                  </a:lnTo>
                  <a:lnTo>
                    <a:pt x="137" y="772"/>
                  </a:lnTo>
                  <a:lnTo>
                    <a:pt x="173" y="817"/>
                  </a:lnTo>
                  <a:lnTo>
                    <a:pt x="206" y="854"/>
                  </a:lnTo>
                  <a:lnTo>
                    <a:pt x="237" y="884"/>
                  </a:lnTo>
                  <a:lnTo>
                    <a:pt x="266" y="906"/>
                  </a:lnTo>
                  <a:lnTo>
                    <a:pt x="293" y="922"/>
                  </a:lnTo>
                  <a:lnTo>
                    <a:pt x="319" y="931"/>
                  </a:lnTo>
                  <a:lnTo>
                    <a:pt x="343" y="936"/>
                  </a:lnTo>
                  <a:lnTo>
                    <a:pt x="368" y="935"/>
                  </a:lnTo>
                  <a:lnTo>
                    <a:pt x="393" y="929"/>
                  </a:lnTo>
                  <a:lnTo>
                    <a:pt x="417" y="920"/>
                  </a:lnTo>
                  <a:lnTo>
                    <a:pt x="444" y="906"/>
                  </a:lnTo>
                  <a:lnTo>
                    <a:pt x="471" y="890"/>
                  </a:lnTo>
                  <a:lnTo>
                    <a:pt x="500" y="871"/>
                  </a:lnTo>
                  <a:lnTo>
                    <a:pt x="532" y="851"/>
                  </a:lnTo>
                  <a:lnTo>
                    <a:pt x="567" y="828"/>
                  </a:lnTo>
                  <a:lnTo>
                    <a:pt x="601" y="806"/>
                  </a:lnTo>
                  <a:lnTo>
                    <a:pt x="635" y="786"/>
                  </a:lnTo>
                  <a:lnTo>
                    <a:pt x="667" y="769"/>
                  </a:lnTo>
                  <a:lnTo>
                    <a:pt x="697" y="754"/>
                  </a:lnTo>
                  <a:lnTo>
                    <a:pt x="726" y="739"/>
                  </a:lnTo>
                  <a:lnTo>
                    <a:pt x="754" y="724"/>
                  </a:lnTo>
                  <a:lnTo>
                    <a:pt x="781" y="710"/>
                  </a:lnTo>
                  <a:lnTo>
                    <a:pt x="807" y="695"/>
                  </a:lnTo>
                  <a:lnTo>
                    <a:pt x="833" y="680"/>
                  </a:lnTo>
                  <a:lnTo>
                    <a:pt x="858" y="664"/>
                  </a:lnTo>
                  <a:lnTo>
                    <a:pt x="883" y="646"/>
                  </a:lnTo>
                  <a:lnTo>
                    <a:pt x="909" y="625"/>
                  </a:lnTo>
                  <a:lnTo>
                    <a:pt x="934" y="602"/>
                  </a:lnTo>
                  <a:lnTo>
                    <a:pt x="960" y="575"/>
                  </a:lnTo>
                  <a:lnTo>
                    <a:pt x="987" y="545"/>
                  </a:lnTo>
                  <a:lnTo>
                    <a:pt x="1013" y="512"/>
                  </a:lnTo>
                  <a:lnTo>
                    <a:pt x="1063" y="443"/>
                  </a:lnTo>
                  <a:lnTo>
                    <a:pt x="1101" y="381"/>
                  </a:lnTo>
                  <a:lnTo>
                    <a:pt x="1128" y="324"/>
                  </a:lnTo>
                  <a:lnTo>
                    <a:pt x="1146" y="275"/>
                  </a:lnTo>
                  <a:lnTo>
                    <a:pt x="1152" y="232"/>
                  </a:lnTo>
                  <a:lnTo>
                    <a:pt x="1147" y="195"/>
                  </a:lnTo>
                  <a:lnTo>
                    <a:pt x="1131" y="165"/>
                  </a:lnTo>
                  <a:lnTo>
                    <a:pt x="1104" y="142"/>
                  </a:lnTo>
                  <a:close/>
                </a:path>
              </a:pathLst>
            </a:custGeom>
            <a:solidFill>
              <a:srgbClr val="FCF4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31" name="Freeform 136"/>
            <p:cNvSpPr>
              <a:spLocks/>
            </p:cNvSpPr>
            <p:nvPr/>
          </p:nvSpPr>
          <p:spPr bwMode="auto">
            <a:xfrm>
              <a:off x="2769" y="2851"/>
              <a:ext cx="276" cy="224"/>
            </a:xfrm>
            <a:custGeom>
              <a:avLst/>
              <a:gdLst>
                <a:gd name="T0" fmla="*/ 0 w 1103"/>
                <a:gd name="T1" fmla="*/ 0 h 895"/>
                <a:gd name="T2" fmla="*/ 0 w 1103"/>
                <a:gd name="T3" fmla="*/ 0 h 895"/>
                <a:gd name="T4" fmla="*/ 0 w 1103"/>
                <a:gd name="T5" fmla="*/ 0 h 895"/>
                <a:gd name="T6" fmla="*/ 0 w 1103"/>
                <a:gd name="T7" fmla="*/ 0 h 895"/>
                <a:gd name="T8" fmla="*/ 0 w 1103"/>
                <a:gd name="T9" fmla="*/ 0 h 895"/>
                <a:gd name="T10" fmla="*/ 0 w 1103"/>
                <a:gd name="T11" fmla="*/ 0 h 895"/>
                <a:gd name="T12" fmla="*/ 0 w 1103"/>
                <a:gd name="T13" fmla="*/ 0 h 895"/>
                <a:gd name="T14" fmla="*/ 0 w 1103"/>
                <a:gd name="T15" fmla="*/ 0 h 895"/>
                <a:gd name="T16" fmla="*/ 0 w 1103"/>
                <a:gd name="T17" fmla="*/ 0 h 895"/>
                <a:gd name="T18" fmla="*/ 0 w 1103"/>
                <a:gd name="T19" fmla="*/ 0 h 895"/>
                <a:gd name="T20" fmla="*/ 0 w 1103"/>
                <a:gd name="T21" fmla="*/ 0 h 895"/>
                <a:gd name="T22" fmla="*/ 0 w 1103"/>
                <a:gd name="T23" fmla="*/ 0 h 895"/>
                <a:gd name="T24" fmla="*/ 0 w 1103"/>
                <a:gd name="T25" fmla="*/ 0 h 895"/>
                <a:gd name="T26" fmla="*/ 0 w 1103"/>
                <a:gd name="T27" fmla="*/ 0 h 895"/>
                <a:gd name="T28" fmla="*/ 0 w 1103"/>
                <a:gd name="T29" fmla="*/ 0 h 895"/>
                <a:gd name="T30" fmla="*/ 0 w 1103"/>
                <a:gd name="T31" fmla="*/ 0 h 895"/>
                <a:gd name="T32" fmla="*/ 0 w 1103"/>
                <a:gd name="T33" fmla="*/ 0 h 895"/>
                <a:gd name="T34" fmla="*/ 0 w 1103"/>
                <a:gd name="T35" fmla="*/ 0 h 895"/>
                <a:gd name="T36" fmla="*/ 0 w 1103"/>
                <a:gd name="T37" fmla="*/ 0 h 895"/>
                <a:gd name="T38" fmla="*/ 0 w 1103"/>
                <a:gd name="T39" fmla="*/ 0 h 895"/>
                <a:gd name="T40" fmla="*/ 0 w 1103"/>
                <a:gd name="T41" fmla="*/ 0 h 895"/>
                <a:gd name="T42" fmla="*/ 0 w 1103"/>
                <a:gd name="T43" fmla="*/ 0 h 895"/>
                <a:gd name="T44" fmla="*/ 0 w 1103"/>
                <a:gd name="T45" fmla="*/ 0 h 895"/>
                <a:gd name="T46" fmla="*/ 0 w 1103"/>
                <a:gd name="T47" fmla="*/ 0 h 895"/>
                <a:gd name="T48" fmla="*/ 0 w 1103"/>
                <a:gd name="T49" fmla="*/ 0 h 895"/>
                <a:gd name="T50" fmla="*/ 0 w 1103"/>
                <a:gd name="T51" fmla="*/ 0 h 895"/>
                <a:gd name="T52" fmla="*/ 0 w 1103"/>
                <a:gd name="T53" fmla="*/ 0 h 895"/>
                <a:gd name="T54" fmla="*/ 0 w 1103"/>
                <a:gd name="T55" fmla="*/ 0 h 895"/>
                <a:gd name="T56" fmla="*/ 0 w 1103"/>
                <a:gd name="T57" fmla="*/ 0 h 895"/>
                <a:gd name="T58" fmla="*/ 0 w 1103"/>
                <a:gd name="T59" fmla="*/ 0 h 895"/>
                <a:gd name="T60" fmla="*/ 0 w 1103"/>
                <a:gd name="T61" fmla="*/ 0 h 895"/>
                <a:gd name="T62" fmla="*/ 0 w 1103"/>
                <a:gd name="T63" fmla="*/ 0 h 895"/>
                <a:gd name="T64" fmla="*/ 0 w 1103"/>
                <a:gd name="T65" fmla="*/ 0 h 895"/>
                <a:gd name="T66" fmla="*/ 0 w 1103"/>
                <a:gd name="T67" fmla="*/ 0 h 895"/>
                <a:gd name="T68" fmla="*/ 0 w 1103"/>
                <a:gd name="T69" fmla="*/ 0 h 895"/>
                <a:gd name="T70" fmla="*/ 0 w 1103"/>
                <a:gd name="T71" fmla="*/ 0 h 8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3"/>
                <a:gd name="T109" fmla="*/ 0 h 895"/>
                <a:gd name="T110" fmla="*/ 1103 w 1103"/>
                <a:gd name="T111" fmla="*/ 895 h 8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3" h="895">
                  <a:moveTo>
                    <a:pt x="1058" y="136"/>
                  </a:moveTo>
                  <a:lnTo>
                    <a:pt x="1055" y="134"/>
                  </a:lnTo>
                  <a:lnTo>
                    <a:pt x="1043" y="128"/>
                  </a:lnTo>
                  <a:lnTo>
                    <a:pt x="1025" y="120"/>
                  </a:lnTo>
                  <a:lnTo>
                    <a:pt x="1001" y="108"/>
                  </a:lnTo>
                  <a:lnTo>
                    <a:pt x="970" y="95"/>
                  </a:lnTo>
                  <a:lnTo>
                    <a:pt x="934" y="81"/>
                  </a:lnTo>
                  <a:lnTo>
                    <a:pt x="893" y="67"/>
                  </a:lnTo>
                  <a:lnTo>
                    <a:pt x="848" y="52"/>
                  </a:lnTo>
                  <a:lnTo>
                    <a:pt x="798" y="38"/>
                  </a:lnTo>
                  <a:lnTo>
                    <a:pt x="746" y="25"/>
                  </a:lnTo>
                  <a:lnTo>
                    <a:pt x="691" y="14"/>
                  </a:lnTo>
                  <a:lnTo>
                    <a:pt x="632" y="6"/>
                  </a:lnTo>
                  <a:lnTo>
                    <a:pt x="574" y="1"/>
                  </a:lnTo>
                  <a:lnTo>
                    <a:pt x="513" y="0"/>
                  </a:lnTo>
                  <a:lnTo>
                    <a:pt x="451" y="3"/>
                  </a:lnTo>
                  <a:lnTo>
                    <a:pt x="388" y="11"/>
                  </a:lnTo>
                  <a:lnTo>
                    <a:pt x="329" y="25"/>
                  </a:lnTo>
                  <a:lnTo>
                    <a:pt x="272" y="45"/>
                  </a:lnTo>
                  <a:lnTo>
                    <a:pt x="219" y="70"/>
                  </a:lnTo>
                  <a:lnTo>
                    <a:pt x="172" y="100"/>
                  </a:lnTo>
                  <a:lnTo>
                    <a:pt x="131" y="135"/>
                  </a:lnTo>
                  <a:lnTo>
                    <a:pt x="93" y="174"/>
                  </a:lnTo>
                  <a:lnTo>
                    <a:pt x="61" y="216"/>
                  </a:lnTo>
                  <a:lnTo>
                    <a:pt x="36" y="261"/>
                  </a:lnTo>
                  <a:lnTo>
                    <a:pt x="18" y="310"/>
                  </a:lnTo>
                  <a:lnTo>
                    <a:pt x="5" y="361"/>
                  </a:lnTo>
                  <a:lnTo>
                    <a:pt x="0" y="412"/>
                  </a:lnTo>
                  <a:lnTo>
                    <a:pt x="3" y="467"/>
                  </a:lnTo>
                  <a:lnTo>
                    <a:pt x="13" y="522"/>
                  </a:lnTo>
                  <a:lnTo>
                    <a:pt x="32" y="577"/>
                  </a:lnTo>
                  <a:lnTo>
                    <a:pt x="58" y="634"/>
                  </a:lnTo>
                  <a:lnTo>
                    <a:pt x="94" y="689"/>
                  </a:lnTo>
                  <a:lnTo>
                    <a:pt x="132" y="740"/>
                  </a:lnTo>
                  <a:lnTo>
                    <a:pt x="167" y="783"/>
                  </a:lnTo>
                  <a:lnTo>
                    <a:pt x="198" y="818"/>
                  </a:lnTo>
                  <a:lnTo>
                    <a:pt x="228" y="846"/>
                  </a:lnTo>
                  <a:lnTo>
                    <a:pt x="256" y="868"/>
                  </a:lnTo>
                  <a:lnTo>
                    <a:pt x="281" y="883"/>
                  </a:lnTo>
                  <a:lnTo>
                    <a:pt x="306" y="892"/>
                  </a:lnTo>
                  <a:lnTo>
                    <a:pt x="330" y="895"/>
                  </a:lnTo>
                  <a:lnTo>
                    <a:pt x="353" y="894"/>
                  </a:lnTo>
                  <a:lnTo>
                    <a:pt x="377" y="889"/>
                  </a:lnTo>
                  <a:lnTo>
                    <a:pt x="400" y="880"/>
                  </a:lnTo>
                  <a:lnTo>
                    <a:pt x="425" y="868"/>
                  </a:lnTo>
                  <a:lnTo>
                    <a:pt x="452" y="853"/>
                  </a:lnTo>
                  <a:lnTo>
                    <a:pt x="481" y="834"/>
                  </a:lnTo>
                  <a:lnTo>
                    <a:pt x="510" y="815"/>
                  </a:lnTo>
                  <a:lnTo>
                    <a:pt x="544" y="793"/>
                  </a:lnTo>
                  <a:lnTo>
                    <a:pt x="577" y="772"/>
                  </a:lnTo>
                  <a:lnTo>
                    <a:pt x="609" y="754"/>
                  </a:lnTo>
                  <a:lnTo>
                    <a:pt x="639" y="736"/>
                  </a:lnTo>
                  <a:lnTo>
                    <a:pt x="668" y="721"/>
                  </a:lnTo>
                  <a:lnTo>
                    <a:pt x="696" y="707"/>
                  </a:lnTo>
                  <a:lnTo>
                    <a:pt x="723" y="694"/>
                  </a:lnTo>
                  <a:lnTo>
                    <a:pt x="749" y="680"/>
                  </a:lnTo>
                  <a:lnTo>
                    <a:pt x="774" y="666"/>
                  </a:lnTo>
                  <a:lnTo>
                    <a:pt x="798" y="651"/>
                  </a:lnTo>
                  <a:lnTo>
                    <a:pt x="822" y="635"/>
                  </a:lnTo>
                  <a:lnTo>
                    <a:pt x="847" y="618"/>
                  </a:lnTo>
                  <a:lnTo>
                    <a:pt x="871" y="598"/>
                  </a:lnTo>
                  <a:lnTo>
                    <a:pt x="895" y="576"/>
                  </a:lnTo>
                  <a:lnTo>
                    <a:pt x="920" y="551"/>
                  </a:lnTo>
                  <a:lnTo>
                    <a:pt x="944" y="522"/>
                  </a:lnTo>
                  <a:lnTo>
                    <a:pt x="971" y="490"/>
                  </a:lnTo>
                  <a:lnTo>
                    <a:pt x="1018" y="424"/>
                  </a:lnTo>
                  <a:lnTo>
                    <a:pt x="1055" y="364"/>
                  </a:lnTo>
                  <a:lnTo>
                    <a:pt x="1081" y="310"/>
                  </a:lnTo>
                  <a:lnTo>
                    <a:pt x="1098" y="263"/>
                  </a:lnTo>
                  <a:lnTo>
                    <a:pt x="1103" y="222"/>
                  </a:lnTo>
                  <a:lnTo>
                    <a:pt x="1099" y="187"/>
                  </a:lnTo>
                  <a:lnTo>
                    <a:pt x="1084" y="159"/>
                  </a:lnTo>
                  <a:lnTo>
                    <a:pt x="1058" y="136"/>
                  </a:lnTo>
                  <a:close/>
                </a:path>
              </a:pathLst>
            </a:custGeom>
            <a:solidFill>
              <a:srgbClr val="FC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32" name="Freeform 137"/>
            <p:cNvSpPr>
              <a:spLocks/>
            </p:cNvSpPr>
            <p:nvPr/>
          </p:nvSpPr>
          <p:spPr bwMode="auto">
            <a:xfrm>
              <a:off x="2775" y="2856"/>
              <a:ext cx="263" cy="214"/>
            </a:xfrm>
            <a:custGeom>
              <a:avLst/>
              <a:gdLst>
                <a:gd name="T0" fmla="*/ 0 w 1053"/>
                <a:gd name="T1" fmla="*/ 0 h 857"/>
                <a:gd name="T2" fmla="*/ 0 w 1053"/>
                <a:gd name="T3" fmla="*/ 0 h 857"/>
                <a:gd name="T4" fmla="*/ 0 w 1053"/>
                <a:gd name="T5" fmla="*/ 0 h 857"/>
                <a:gd name="T6" fmla="*/ 0 w 1053"/>
                <a:gd name="T7" fmla="*/ 0 h 857"/>
                <a:gd name="T8" fmla="*/ 0 w 1053"/>
                <a:gd name="T9" fmla="*/ 0 h 857"/>
                <a:gd name="T10" fmla="*/ 0 w 1053"/>
                <a:gd name="T11" fmla="*/ 0 h 857"/>
                <a:gd name="T12" fmla="*/ 0 w 1053"/>
                <a:gd name="T13" fmla="*/ 0 h 857"/>
                <a:gd name="T14" fmla="*/ 0 w 1053"/>
                <a:gd name="T15" fmla="*/ 0 h 857"/>
                <a:gd name="T16" fmla="*/ 0 w 1053"/>
                <a:gd name="T17" fmla="*/ 0 h 857"/>
                <a:gd name="T18" fmla="*/ 0 w 1053"/>
                <a:gd name="T19" fmla="*/ 0 h 857"/>
                <a:gd name="T20" fmla="*/ 0 w 1053"/>
                <a:gd name="T21" fmla="*/ 0 h 857"/>
                <a:gd name="T22" fmla="*/ 0 w 1053"/>
                <a:gd name="T23" fmla="*/ 0 h 857"/>
                <a:gd name="T24" fmla="*/ 0 w 1053"/>
                <a:gd name="T25" fmla="*/ 0 h 857"/>
                <a:gd name="T26" fmla="*/ 0 w 1053"/>
                <a:gd name="T27" fmla="*/ 0 h 857"/>
                <a:gd name="T28" fmla="*/ 0 w 1053"/>
                <a:gd name="T29" fmla="*/ 0 h 857"/>
                <a:gd name="T30" fmla="*/ 0 w 1053"/>
                <a:gd name="T31" fmla="*/ 0 h 857"/>
                <a:gd name="T32" fmla="*/ 0 w 1053"/>
                <a:gd name="T33" fmla="*/ 0 h 857"/>
                <a:gd name="T34" fmla="*/ 0 w 1053"/>
                <a:gd name="T35" fmla="*/ 0 h 857"/>
                <a:gd name="T36" fmla="*/ 0 w 1053"/>
                <a:gd name="T37" fmla="*/ 0 h 857"/>
                <a:gd name="T38" fmla="*/ 0 w 1053"/>
                <a:gd name="T39" fmla="*/ 0 h 857"/>
                <a:gd name="T40" fmla="*/ 0 w 1053"/>
                <a:gd name="T41" fmla="*/ 0 h 857"/>
                <a:gd name="T42" fmla="*/ 0 w 1053"/>
                <a:gd name="T43" fmla="*/ 0 h 857"/>
                <a:gd name="T44" fmla="*/ 0 w 1053"/>
                <a:gd name="T45" fmla="*/ 0 h 857"/>
                <a:gd name="T46" fmla="*/ 0 w 1053"/>
                <a:gd name="T47" fmla="*/ 0 h 857"/>
                <a:gd name="T48" fmla="*/ 0 w 1053"/>
                <a:gd name="T49" fmla="*/ 0 h 857"/>
                <a:gd name="T50" fmla="*/ 0 w 1053"/>
                <a:gd name="T51" fmla="*/ 0 h 857"/>
                <a:gd name="T52" fmla="*/ 0 w 1053"/>
                <a:gd name="T53" fmla="*/ 0 h 857"/>
                <a:gd name="T54" fmla="*/ 0 w 1053"/>
                <a:gd name="T55" fmla="*/ 0 h 857"/>
                <a:gd name="T56" fmla="*/ 0 w 1053"/>
                <a:gd name="T57" fmla="*/ 0 h 857"/>
                <a:gd name="T58" fmla="*/ 0 w 1053"/>
                <a:gd name="T59" fmla="*/ 0 h 857"/>
                <a:gd name="T60" fmla="*/ 0 w 1053"/>
                <a:gd name="T61" fmla="*/ 0 h 857"/>
                <a:gd name="T62" fmla="*/ 0 w 1053"/>
                <a:gd name="T63" fmla="*/ 0 h 857"/>
                <a:gd name="T64" fmla="*/ 0 w 1053"/>
                <a:gd name="T65" fmla="*/ 0 h 857"/>
                <a:gd name="T66" fmla="*/ 0 w 1053"/>
                <a:gd name="T67" fmla="*/ 0 h 857"/>
                <a:gd name="T68" fmla="*/ 0 w 1053"/>
                <a:gd name="T69" fmla="*/ 0 h 857"/>
                <a:gd name="T70" fmla="*/ 0 w 1053"/>
                <a:gd name="T71" fmla="*/ 0 h 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3"/>
                <a:gd name="T109" fmla="*/ 0 h 857"/>
                <a:gd name="T110" fmla="*/ 1053 w 1053"/>
                <a:gd name="T111" fmla="*/ 857 h 8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3" h="857">
                  <a:moveTo>
                    <a:pt x="1010" y="131"/>
                  </a:moveTo>
                  <a:lnTo>
                    <a:pt x="1007" y="128"/>
                  </a:lnTo>
                  <a:lnTo>
                    <a:pt x="995" y="124"/>
                  </a:lnTo>
                  <a:lnTo>
                    <a:pt x="978" y="115"/>
                  </a:lnTo>
                  <a:lnTo>
                    <a:pt x="955" y="104"/>
                  </a:lnTo>
                  <a:lnTo>
                    <a:pt x="926" y="91"/>
                  </a:lnTo>
                  <a:lnTo>
                    <a:pt x="892" y="78"/>
                  </a:lnTo>
                  <a:lnTo>
                    <a:pt x="853" y="64"/>
                  </a:lnTo>
                  <a:lnTo>
                    <a:pt x="810" y="50"/>
                  </a:lnTo>
                  <a:lnTo>
                    <a:pt x="763" y="37"/>
                  </a:lnTo>
                  <a:lnTo>
                    <a:pt x="712" y="25"/>
                  </a:lnTo>
                  <a:lnTo>
                    <a:pt x="659" y="14"/>
                  </a:lnTo>
                  <a:lnTo>
                    <a:pt x="604" y="6"/>
                  </a:lnTo>
                  <a:lnTo>
                    <a:pt x="548" y="2"/>
                  </a:lnTo>
                  <a:lnTo>
                    <a:pt x="489" y="0"/>
                  </a:lnTo>
                  <a:lnTo>
                    <a:pt x="430" y="4"/>
                  </a:lnTo>
                  <a:lnTo>
                    <a:pt x="370" y="12"/>
                  </a:lnTo>
                  <a:lnTo>
                    <a:pt x="313" y="26"/>
                  </a:lnTo>
                  <a:lnTo>
                    <a:pt x="259" y="44"/>
                  </a:lnTo>
                  <a:lnTo>
                    <a:pt x="209" y="68"/>
                  </a:lnTo>
                  <a:lnTo>
                    <a:pt x="164" y="97"/>
                  </a:lnTo>
                  <a:lnTo>
                    <a:pt x="124" y="131"/>
                  </a:lnTo>
                  <a:lnTo>
                    <a:pt x="88" y="168"/>
                  </a:lnTo>
                  <a:lnTo>
                    <a:pt x="58" y="208"/>
                  </a:lnTo>
                  <a:lnTo>
                    <a:pt x="34" y="250"/>
                  </a:lnTo>
                  <a:lnTo>
                    <a:pt x="16" y="297"/>
                  </a:lnTo>
                  <a:lnTo>
                    <a:pt x="4" y="345"/>
                  </a:lnTo>
                  <a:lnTo>
                    <a:pt x="0" y="396"/>
                  </a:lnTo>
                  <a:lnTo>
                    <a:pt x="2" y="448"/>
                  </a:lnTo>
                  <a:lnTo>
                    <a:pt x="11" y="499"/>
                  </a:lnTo>
                  <a:lnTo>
                    <a:pt x="28" y="554"/>
                  </a:lnTo>
                  <a:lnTo>
                    <a:pt x="55" y="607"/>
                  </a:lnTo>
                  <a:lnTo>
                    <a:pt x="88" y="660"/>
                  </a:lnTo>
                  <a:lnTo>
                    <a:pt x="125" y="708"/>
                  </a:lnTo>
                  <a:lnTo>
                    <a:pt x="159" y="749"/>
                  </a:lnTo>
                  <a:lnTo>
                    <a:pt x="190" y="783"/>
                  </a:lnTo>
                  <a:lnTo>
                    <a:pt x="217" y="809"/>
                  </a:lnTo>
                  <a:lnTo>
                    <a:pt x="244" y="830"/>
                  </a:lnTo>
                  <a:lnTo>
                    <a:pt x="268" y="844"/>
                  </a:lnTo>
                  <a:lnTo>
                    <a:pt x="292" y="853"/>
                  </a:lnTo>
                  <a:lnTo>
                    <a:pt x="314" y="857"/>
                  </a:lnTo>
                  <a:lnTo>
                    <a:pt x="337" y="856"/>
                  </a:lnTo>
                  <a:lnTo>
                    <a:pt x="359" y="851"/>
                  </a:lnTo>
                  <a:lnTo>
                    <a:pt x="382" y="842"/>
                  </a:lnTo>
                  <a:lnTo>
                    <a:pt x="406" y="830"/>
                  </a:lnTo>
                  <a:lnTo>
                    <a:pt x="431" y="815"/>
                  </a:lnTo>
                  <a:lnTo>
                    <a:pt x="458" y="798"/>
                  </a:lnTo>
                  <a:lnTo>
                    <a:pt x="488" y="778"/>
                  </a:lnTo>
                  <a:lnTo>
                    <a:pt x="519" y="758"/>
                  </a:lnTo>
                  <a:lnTo>
                    <a:pt x="551" y="738"/>
                  </a:lnTo>
                  <a:lnTo>
                    <a:pt x="581" y="721"/>
                  </a:lnTo>
                  <a:lnTo>
                    <a:pt x="611" y="705"/>
                  </a:lnTo>
                  <a:lnTo>
                    <a:pt x="639" y="691"/>
                  </a:lnTo>
                  <a:lnTo>
                    <a:pt x="665" y="677"/>
                  </a:lnTo>
                  <a:lnTo>
                    <a:pt x="690" y="664"/>
                  </a:lnTo>
                  <a:lnTo>
                    <a:pt x="715" y="650"/>
                  </a:lnTo>
                  <a:lnTo>
                    <a:pt x="739" y="638"/>
                  </a:lnTo>
                  <a:lnTo>
                    <a:pt x="762" y="624"/>
                  </a:lnTo>
                  <a:lnTo>
                    <a:pt x="786" y="609"/>
                  </a:lnTo>
                  <a:lnTo>
                    <a:pt x="809" y="592"/>
                  </a:lnTo>
                  <a:lnTo>
                    <a:pt x="832" y="573"/>
                  </a:lnTo>
                  <a:lnTo>
                    <a:pt x="855" y="552"/>
                  </a:lnTo>
                  <a:lnTo>
                    <a:pt x="878" y="528"/>
                  </a:lnTo>
                  <a:lnTo>
                    <a:pt x="902" y="501"/>
                  </a:lnTo>
                  <a:lnTo>
                    <a:pt x="928" y="469"/>
                  </a:lnTo>
                  <a:lnTo>
                    <a:pt x="972" y="406"/>
                  </a:lnTo>
                  <a:lnTo>
                    <a:pt x="1007" y="350"/>
                  </a:lnTo>
                  <a:lnTo>
                    <a:pt x="1032" y="298"/>
                  </a:lnTo>
                  <a:lnTo>
                    <a:pt x="1048" y="253"/>
                  </a:lnTo>
                  <a:lnTo>
                    <a:pt x="1053" y="214"/>
                  </a:lnTo>
                  <a:lnTo>
                    <a:pt x="1050" y="180"/>
                  </a:lnTo>
                  <a:lnTo>
                    <a:pt x="1035" y="153"/>
                  </a:lnTo>
                  <a:lnTo>
                    <a:pt x="1010" y="131"/>
                  </a:lnTo>
                  <a:close/>
                </a:path>
              </a:pathLst>
            </a:custGeom>
            <a:solidFill>
              <a:srgbClr val="FCF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33" name="Freeform 138"/>
            <p:cNvSpPr>
              <a:spLocks/>
            </p:cNvSpPr>
            <p:nvPr/>
          </p:nvSpPr>
          <p:spPr bwMode="auto">
            <a:xfrm>
              <a:off x="2781" y="2861"/>
              <a:ext cx="251" cy="205"/>
            </a:xfrm>
            <a:custGeom>
              <a:avLst/>
              <a:gdLst>
                <a:gd name="T0" fmla="*/ 0 w 1006"/>
                <a:gd name="T1" fmla="*/ 0 h 817"/>
                <a:gd name="T2" fmla="*/ 0 w 1006"/>
                <a:gd name="T3" fmla="*/ 0 h 817"/>
                <a:gd name="T4" fmla="*/ 0 w 1006"/>
                <a:gd name="T5" fmla="*/ 0 h 817"/>
                <a:gd name="T6" fmla="*/ 0 w 1006"/>
                <a:gd name="T7" fmla="*/ 0 h 817"/>
                <a:gd name="T8" fmla="*/ 0 w 1006"/>
                <a:gd name="T9" fmla="*/ 0 h 817"/>
                <a:gd name="T10" fmla="*/ 0 w 1006"/>
                <a:gd name="T11" fmla="*/ 0 h 817"/>
                <a:gd name="T12" fmla="*/ 0 w 1006"/>
                <a:gd name="T13" fmla="*/ 0 h 817"/>
                <a:gd name="T14" fmla="*/ 0 w 1006"/>
                <a:gd name="T15" fmla="*/ 0 h 817"/>
                <a:gd name="T16" fmla="*/ 0 w 1006"/>
                <a:gd name="T17" fmla="*/ 0 h 817"/>
                <a:gd name="T18" fmla="*/ 0 w 1006"/>
                <a:gd name="T19" fmla="*/ 0 h 817"/>
                <a:gd name="T20" fmla="*/ 0 w 1006"/>
                <a:gd name="T21" fmla="*/ 0 h 817"/>
                <a:gd name="T22" fmla="*/ 0 w 1006"/>
                <a:gd name="T23" fmla="*/ 0 h 817"/>
                <a:gd name="T24" fmla="*/ 0 w 1006"/>
                <a:gd name="T25" fmla="*/ 0 h 817"/>
                <a:gd name="T26" fmla="*/ 0 w 1006"/>
                <a:gd name="T27" fmla="*/ 0 h 817"/>
                <a:gd name="T28" fmla="*/ 0 w 1006"/>
                <a:gd name="T29" fmla="*/ 0 h 817"/>
                <a:gd name="T30" fmla="*/ 0 w 1006"/>
                <a:gd name="T31" fmla="*/ 0 h 817"/>
                <a:gd name="T32" fmla="*/ 0 w 1006"/>
                <a:gd name="T33" fmla="*/ 0 h 817"/>
                <a:gd name="T34" fmla="*/ 0 w 1006"/>
                <a:gd name="T35" fmla="*/ 0 h 817"/>
                <a:gd name="T36" fmla="*/ 0 w 1006"/>
                <a:gd name="T37" fmla="*/ 0 h 817"/>
                <a:gd name="T38" fmla="*/ 0 w 1006"/>
                <a:gd name="T39" fmla="*/ 0 h 817"/>
                <a:gd name="T40" fmla="*/ 0 w 1006"/>
                <a:gd name="T41" fmla="*/ 0 h 817"/>
                <a:gd name="T42" fmla="*/ 0 w 1006"/>
                <a:gd name="T43" fmla="*/ 0 h 817"/>
                <a:gd name="T44" fmla="*/ 0 w 1006"/>
                <a:gd name="T45" fmla="*/ 0 h 817"/>
                <a:gd name="T46" fmla="*/ 0 w 1006"/>
                <a:gd name="T47" fmla="*/ 0 h 817"/>
                <a:gd name="T48" fmla="*/ 0 w 1006"/>
                <a:gd name="T49" fmla="*/ 0 h 817"/>
                <a:gd name="T50" fmla="*/ 0 w 1006"/>
                <a:gd name="T51" fmla="*/ 0 h 817"/>
                <a:gd name="T52" fmla="*/ 0 w 1006"/>
                <a:gd name="T53" fmla="*/ 0 h 817"/>
                <a:gd name="T54" fmla="*/ 0 w 1006"/>
                <a:gd name="T55" fmla="*/ 0 h 817"/>
                <a:gd name="T56" fmla="*/ 0 w 1006"/>
                <a:gd name="T57" fmla="*/ 0 h 817"/>
                <a:gd name="T58" fmla="*/ 0 w 1006"/>
                <a:gd name="T59" fmla="*/ 0 h 817"/>
                <a:gd name="T60" fmla="*/ 0 w 1006"/>
                <a:gd name="T61" fmla="*/ 0 h 817"/>
                <a:gd name="T62" fmla="*/ 0 w 1006"/>
                <a:gd name="T63" fmla="*/ 0 h 817"/>
                <a:gd name="T64" fmla="*/ 0 w 1006"/>
                <a:gd name="T65" fmla="*/ 0 h 817"/>
                <a:gd name="T66" fmla="*/ 0 w 1006"/>
                <a:gd name="T67" fmla="*/ 0 h 817"/>
                <a:gd name="T68" fmla="*/ 0 w 1006"/>
                <a:gd name="T69" fmla="*/ 0 h 817"/>
                <a:gd name="T70" fmla="*/ 0 w 1006"/>
                <a:gd name="T71" fmla="*/ 0 h 8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6"/>
                <a:gd name="T109" fmla="*/ 0 h 817"/>
                <a:gd name="T110" fmla="*/ 1006 w 1006"/>
                <a:gd name="T111" fmla="*/ 817 h 8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6" h="817">
                  <a:moveTo>
                    <a:pt x="966" y="124"/>
                  </a:moveTo>
                  <a:lnTo>
                    <a:pt x="962" y="122"/>
                  </a:lnTo>
                  <a:lnTo>
                    <a:pt x="952" y="118"/>
                  </a:lnTo>
                  <a:lnTo>
                    <a:pt x="935" y="109"/>
                  </a:lnTo>
                  <a:lnTo>
                    <a:pt x="913" y="99"/>
                  </a:lnTo>
                  <a:lnTo>
                    <a:pt x="885" y="88"/>
                  </a:lnTo>
                  <a:lnTo>
                    <a:pt x="852" y="75"/>
                  </a:lnTo>
                  <a:lnTo>
                    <a:pt x="815" y="61"/>
                  </a:lnTo>
                  <a:lnTo>
                    <a:pt x="773" y="47"/>
                  </a:lnTo>
                  <a:lnTo>
                    <a:pt x="729" y="35"/>
                  </a:lnTo>
                  <a:lnTo>
                    <a:pt x="680" y="23"/>
                  </a:lnTo>
                  <a:lnTo>
                    <a:pt x="630" y="14"/>
                  </a:lnTo>
                  <a:lnTo>
                    <a:pt x="578" y="6"/>
                  </a:lnTo>
                  <a:lnTo>
                    <a:pt x="522" y="1"/>
                  </a:lnTo>
                  <a:lnTo>
                    <a:pt x="467" y="0"/>
                  </a:lnTo>
                  <a:lnTo>
                    <a:pt x="411" y="3"/>
                  </a:lnTo>
                  <a:lnTo>
                    <a:pt x="354" y="10"/>
                  </a:lnTo>
                  <a:lnTo>
                    <a:pt x="299" y="23"/>
                  </a:lnTo>
                  <a:lnTo>
                    <a:pt x="248" y="42"/>
                  </a:lnTo>
                  <a:lnTo>
                    <a:pt x="200" y="65"/>
                  </a:lnTo>
                  <a:lnTo>
                    <a:pt x="158" y="91"/>
                  </a:lnTo>
                  <a:lnTo>
                    <a:pt x="118" y="123"/>
                  </a:lnTo>
                  <a:lnTo>
                    <a:pt x="85" y="158"/>
                  </a:lnTo>
                  <a:lnTo>
                    <a:pt x="56" y="197"/>
                  </a:lnTo>
                  <a:lnTo>
                    <a:pt x="33" y="239"/>
                  </a:lnTo>
                  <a:lnTo>
                    <a:pt x="16" y="282"/>
                  </a:lnTo>
                  <a:lnTo>
                    <a:pt x="4" y="328"/>
                  </a:lnTo>
                  <a:lnTo>
                    <a:pt x="0" y="377"/>
                  </a:lnTo>
                  <a:lnTo>
                    <a:pt x="2" y="426"/>
                  </a:lnTo>
                  <a:lnTo>
                    <a:pt x="11" y="476"/>
                  </a:lnTo>
                  <a:lnTo>
                    <a:pt x="29" y="528"/>
                  </a:lnTo>
                  <a:lnTo>
                    <a:pt x="53" y="579"/>
                  </a:lnTo>
                  <a:lnTo>
                    <a:pt x="85" y="629"/>
                  </a:lnTo>
                  <a:lnTo>
                    <a:pt x="120" y="675"/>
                  </a:lnTo>
                  <a:lnTo>
                    <a:pt x="152" y="715"/>
                  </a:lnTo>
                  <a:lnTo>
                    <a:pt x="181" y="747"/>
                  </a:lnTo>
                  <a:lnTo>
                    <a:pt x="207" y="772"/>
                  </a:lnTo>
                  <a:lnTo>
                    <a:pt x="232" y="792"/>
                  </a:lnTo>
                  <a:lnTo>
                    <a:pt x="255" y="806"/>
                  </a:lnTo>
                  <a:lnTo>
                    <a:pt x="278" y="814"/>
                  </a:lnTo>
                  <a:lnTo>
                    <a:pt x="300" y="817"/>
                  </a:lnTo>
                  <a:lnTo>
                    <a:pt x="321" y="816"/>
                  </a:lnTo>
                  <a:lnTo>
                    <a:pt x="343" y="811"/>
                  </a:lnTo>
                  <a:lnTo>
                    <a:pt x="365" y="803"/>
                  </a:lnTo>
                  <a:lnTo>
                    <a:pt x="388" y="792"/>
                  </a:lnTo>
                  <a:lnTo>
                    <a:pt x="411" y="777"/>
                  </a:lnTo>
                  <a:lnTo>
                    <a:pt x="437" y="761"/>
                  </a:lnTo>
                  <a:lnTo>
                    <a:pt x="465" y="742"/>
                  </a:lnTo>
                  <a:lnTo>
                    <a:pt x="495" y="723"/>
                  </a:lnTo>
                  <a:lnTo>
                    <a:pt x="526" y="704"/>
                  </a:lnTo>
                  <a:lnTo>
                    <a:pt x="555" y="687"/>
                  </a:lnTo>
                  <a:lnTo>
                    <a:pt x="582" y="672"/>
                  </a:lnTo>
                  <a:lnTo>
                    <a:pt x="609" y="658"/>
                  </a:lnTo>
                  <a:lnTo>
                    <a:pt x="634" y="645"/>
                  </a:lnTo>
                  <a:lnTo>
                    <a:pt x="658" y="633"/>
                  </a:lnTo>
                  <a:lnTo>
                    <a:pt x="682" y="620"/>
                  </a:lnTo>
                  <a:lnTo>
                    <a:pt x="706" y="607"/>
                  </a:lnTo>
                  <a:lnTo>
                    <a:pt x="727" y="595"/>
                  </a:lnTo>
                  <a:lnTo>
                    <a:pt x="749" y="580"/>
                  </a:lnTo>
                  <a:lnTo>
                    <a:pt x="772" y="564"/>
                  </a:lnTo>
                  <a:lnTo>
                    <a:pt x="794" y="546"/>
                  </a:lnTo>
                  <a:lnTo>
                    <a:pt x="816" y="526"/>
                  </a:lnTo>
                  <a:lnTo>
                    <a:pt x="839" y="502"/>
                  </a:lnTo>
                  <a:lnTo>
                    <a:pt x="862" y="477"/>
                  </a:lnTo>
                  <a:lnTo>
                    <a:pt x="885" y="447"/>
                  </a:lnTo>
                  <a:lnTo>
                    <a:pt x="928" y="387"/>
                  </a:lnTo>
                  <a:lnTo>
                    <a:pt x="961" y="332"/>
                  </a:lnTo>
                  <a:lnTo>
                    <a:pt x="985" y="284"/>
                  </a:lnTo>
                  <a:lnTo>
                    <a:pt x="1000" y="241"/>
                  </a:lnTo>
                  <a:lnTo>
                    <a:pt x="1006" y="203"/>
                  </a:lnTo>
                  <a:lnTo>
                    <a:pt x="1001" y="172"/>
                  </a:lnTo>
                  <a:lnTo>
                    <a:pt x="989" y="145"/>
                  </a:lnTo>
                  <a:lnTo>
                    <a:pt x="966" y="124"/>
                  </a:lnTo>
                  <a:close/>
                </a:path>
              </a:pathLst>
            </a:custGeom>
            <a:solidFill>
              <a:srgbClr val="F9ED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34" name="Freeform 139"/>
            <p:cNvSpPr>
              <a:spLocks/>
            </p:cNvSpPr>
            <p:nvPr/>
          </p:nvSpPr>
          <p:spPr bwMode="auto">
            <a:xfrm>
              <a:off x="2787" y="2866"/>
              <a:ext cx="239" cy="195"/>
            </a:xfrm>
            <a:custGeom>
              <a:avLst/>
              <a:gdLst>
                <a:gd name="T0" fmla="*/ 0 w 957"/>
                <a:gd name="T1" fmla="*/ 0 h 777"/>
                <a:gd name="T2" fmla="*/ 0 w 957"/>
                <a:gd name="T3" fmla="*/ 0 h 777"/>
                <a:gd name="T4" fmla="*/ 0 w 957"/>
                <a:gd name="T5" fmla="*/ 0 h 777"/>
                <a:gd name="T6" fmla="*/ 0 w 957"/>
                <a:gd name="T7" fmla="*/ 0 h 777"/>
                <a:gd name="T8" fmla="*/ 0 w 957"/>
                <a:gd name="T9" fmla="*/ 0 h 777"/>
                <a:gd name="T10" fmla="*/ 0 w 957"/>
                <a:gd name="T11" fmla="*/ 0 h 777"/>
                <a:gd name="T12" fmla="*/ 0 w 957"/>
                <a:gd name="T13" fmla="*/ 0 h 777"/>
                <a:gd name="T14" fmla="*/ 0 w 957"/>
                <a:gd name="T15" fmla="*/ 0 h 777"/>
                <a:gd name="T16" fmla="*/ 0 w 957"/>
                <a:gd name="T17" fmla="*/ 0 h 777"/>
                <a:gd name="T18" fmla="*/ 0 w 957"/>
                <a:gd name="T19" fmla="*/ 0 h 777"/>
                <a:gd name="T20" fmla="*/ 0 w 957"/>
                <a:gd name="T21" fmla="*/ 0 h 777"/>
                <a:gd name="T22" fmla="*/ 0 w 957"/>
                <a:gd name="T23" fmla="*/ 0 h 777"/>
                <a:gd name="T24" fmla="*/ 0 w 957"/>
                <a:gd name="T25" fmla="*/ 0 h 777"/>
                <a:gd name="T26" fmla="*/ 0 w 957"/>
                <a:gd name="T27" fmla="*/ 0 h 777"/>
                <a:gd name="T28" fmla="*/ 0 w 957"/>
                <a:gd name="T29" fmla="*/ 0 h 777"/>
                <a:gd name="T30" fmla="*/ 0 w 957"/>
                <a:gd name="T31" fmla="*/ 0 h 777"/>
                <a:gd name="T32" fmla="*/ 0 w 957"/>
                <a:gd name="T33" fmla="*/ 0 h 777"/>
                <a:gd name="T34" fmla="*/ 0 w 957"/>
                <a:gd name="T35" fmla="*/ 0 h 777"/>
                <a:gd name="T36" fmla="*/ 0 w 957"/>
                <a:gd name="T37" fmla="*/ 0 h 777"/>
                <a:gd name="T38" fmla="*/ 0 w 957"/>
                <a:gd name="T39" fmla="*/ 0 h 777"/>
                <a:gd name="T40" fmla="*/ 0 w 957"/>
                <a:gd name="T41" fmla="*/ 0 h 777"/>
                <a:gd name="T42" fmla="*/ 0 w 957"/>
                <a:gd name="T43" fmla="*/ 0 h 777"/>
                <a:gd name="T44" fmla="*/ 0 w 957"/>
                <a:gd name="T45" fmla="*/ 0 h 777"/>
                <a:gd name="T46" fmla="*/ 0 w 957"/>
                <a:gd name="T47" fmla="*/ 0 h 777"/>
                <a:gd name="T48" fmla="*/ 0 w 957"/>
                <a:gd name="T49" fmla="*/ 0 h 777"/>
                <a:gd name="T50" fmla="*/ 0 w 957"/>
                <a:gd name="T51" fmla="*/ 0 h 777"/>
                <a:gd name="T52" fmla="*/ 0 w 957"/>
                <a:gd name="T53" fmla="*/ 0 h 777"/>
                <a:gd name="T54" fmla="*/ 0 w 957"/>
                <a:gd name="T55" fmla="*/ 0 h 777"/>
                <a:gd name="T56" fmla="*/ 0 w 957"/>
                <a:gd name="T57" fmla="*/ 0 h 777"/>
                <a:gd name="T58" fmla="*/ 0 w 957"/>
                <a:gd name="T59" fmla="*/ 0 h 777"/>
                <a:gd name="T60" fmla="*/ 0 w 957"/>
                <a:gd name="T61" fmla="*/ 0 h 777"/>
                <a:gd name="T62" fmla="*/ 0 w 957"/>
                <a:gd name="T63" fmla="*/ 0 h 777"/>
                <a:gd name="T64" fmla="*/ 0 w 957"/>
                <a:gd name="T65" fmla="*/ 0 h 777"/>
                <a:gd name="T66" fmla="*/ 0 w 957"/>
                <a:gd name="T67" fmla="*/ 0 h 777"/>
                <a:gd name="T68" fmla="*/ 0 w 957"/>
                <a:gd name="T69" fmla="*/ 0 h 777"/>
                <a:gd name="T70" fmla="*/ 0 w 957"/>
                <a:gd name="T71" fmla="*/ 0 h 7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57"/>
                <a:gd name="T109" fmla="*/ 0 h 777"/>
                <a:gd name="T110" fmla="*/ 957 w 957"/>
                <a:gd name="T111" fmla="*/ 777 h 7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57" h="777">
                  <a:moveTo>
                    <a:pt x="919" y="118"/>
                  </a:moveTo>
                  <a:lnTo>
                    <a:pt x="915" y="116"/>
                  </a:lnTo>
                  <a:lnTo>
                    <a:pt x="906" y="111"/>
                  </a:lnTo>
                  <a:lnTo>
                    <a:pt x="890" y="104"/>
                  </a:lnTo>
                  <a:lnTo>
                    <a:pt x="868" y="94"/>
                  </a:lnTo>
                  <a:lnTo>
                    <a:pt x="842" y="83"/>
                  </a:lnTo>
                  <a:lnTo>
                    <a:pt x="810" y="71"/>
                  </a:lnTo>
                  <a:lnTo>
                    <a:pt x="775" y="58"/>
                  </a:lnTo>
                  <a:lnTo>
                    <a:pt x="736" y="45"/>
                  </a:lnTo>
                  <a:lnTo>
                    <a:pt x="693" y="33"/>
                  </a:lnTo>
                  <a:lnTo>
                    <a:pt x="648" y="22"/>
                  </a:lnTo>
                  <a:lnTo>
                    <a:pt x="600" y="12"/>
                  </a:lnTo>
                  <a:lnTo>
                    <a:pt x="549" y="5"/>
                  </a:lnTo>
                  <a:lnTo>
                    <a:pt x="497" y="1"/>
                  </a:lnTo>
                  <a:lnTo>
                    <a:pt x="444" y="0"/>
                  </a:lnTo>
                  <a:lnTo>
                    <a:pt x="391" y="3"/>
                  </a:lnTo>
                  <a:lnTo>
                    <a:pt x="337" y="10"/>
                  </a:lnTo>
                  <a:lnTo>
                    <a:pt x="285" y="23"/>
                  </a:lnTo>
                  <a:lnTo>
                    <a:pt x="236" y="39"/>
                  </a:lnTo>
                  <a:lnTo>
                    <a:pt x="191" y="61"/>
                  </a:lnTo>
                  <a:lnTo>
                    <a:pt x="150" y="87"/>
                  </a:lnTo>
                  <a:lnTo>
                    <a:pt x="113" y="117"/>
                  </a:lnTo>
                  <a:lnTo>
                    <a:pt x="81" y="151"/>
                  </a:lnTo>
                  <a:lnTo>
                    <a:pt x="54" y="187"/>
                  </a:lnTo>
                  <a:lnTo>
                    <a:pt x="32" y="227"/>
                  </a:lnTo>
                  <a:lnTo>
                    <a:pt x="15" y="269"/>
                  </a:lnTo>
                  <a:lnTo>
                    <a:pt x="5" y="313"/>
                  </a:lnTo>
                  <a:lnTo>
                    <a:pt x="0" y="358"/>
                  </a:lnTo>
                  <a:lnTo>
                    <a:pt x="2" y="405"/>
                  </a:lnTo>
                  <a:lnTo>
                    <a:pt x="11" y="453"/>
                  </a:lnTo>
                  <a:lnTo>
                    <a:pt x="28" y="501"/>
                  </a:lnTo>
                  <a:lnTo>
                    <a:pt x="51" y="549"/>
                  </a:lnTo>
                  <a:lnTo>
                    <a:pt x="82" y="598"/>
                  </a:lnTo>
                  <a:lnTo>
                    <a:pt x="115" y="641"/>
                  </a:lnTo>
                  <a:lnTo>
                    <a:pt x="145" y="680"/>
                  </a:lnTo>
                  <a:lnTo>
                    <a:pt x="173" y="709"/>
                  </a:lnTo>
                  <a:lnTo>
                    <a:pt x="198" y="734"/>
                  </a:lnTo>
                  <a:lnTo>
                    <a:pt x="222" y="752"/>
                  </a:lnTo>
                  <a:lnTo>
                    <a:pt x="244" y="766"/>
                  </a:lnTo>
                  <a:lnTo>
                    <a:pt x="266" y="774"/>
                  </a:lnTo>
                  <a:lnTo>
                    <a:pt x="287" y="777"/>
                  </a:lnTo>
                  <a:lnTo>
                    <a:pt x="306" y="776"/>
                  </a:lnTo>
                  <a:lnTo>
                    <a:pt x="327" y="772"/>
                  </a:lnTo>
                  <a:lnTo>
                    <a:pt x="348" y="764"/>
                  </a:lnTo>
                  <a:lnTo>
                    <a:pt x="370" y="753"/>
                  </a:lnTo>
                  <a:lnTo>
                    <a:pt x="391" y="739"/>
                  </a:lnTo>
                  <a:lnTo>
                    <a:pt x="416" y="723"/>
                  </a:lnTo>
                  <a:lnTo>
                    <a:pt x="442" y="706"/>
                  </a:lnTo>
                  <a:lnTo>
                    <a:pt x="471" y="688"/>
                  </a:lnTo>
                  <a:lnTo>
                    <a:pt x="500" y="669"/>
                  </a:lnTo>
                  <a:lnTo>
                    <a:pt x="527" y="653"/>
                  </a:lnTo>
                  <a:lnTo>
                    <a:pt x="554" y="639"/>
                  </a:lnTo>
                  <a:lnTo>
                    <a:pt x="579" y="625"/>
                  </a:lnTo>
                  <a:lnTo>
                    <a:pt x="603" y="614"/>
                  </a:lnTo>
                  <a:lnTo>
                    <a:pt x="626" y="601"/>
                  </a:lnTo>
                  <a:lnTo>
                    <a:pt x="649" y="590"/>
                  </a:lnTo>
                  <a:lnTo>
                    <a:pt x="671" y="578"/>
                  </a:lnTo>
                  <a:lnTo>
                    <a:pt x="693" y="565"/>
                  </a:lnTo>
                  <a:lnTo>
                    <a:pt x="714" y="552"/>
                  </a:lnTo>
                  <a:lnTo>
                    <a:pt x="734" y="537"/>
                  </a:lnTo>
                  <a:lnTo>
                    <a:pt x="755" y="519"/>
                  </a:lnTo>
                  <a:lnTo>
                    <a:pt x="777" y="500"/>
                  </a:lnTo>
                  <a:lnTo>
                    <a:pt x="798" y="478"/>
                  </a:lnTo>
                  <a:lnTo>
                    <a:pt x="820" y="453"/>
                  </a:lnTo>
                  <a:lnTo>
                    <a:pt x="843" y="425"/>
                  </a:lnTo>
                  <a:lnTo>
                    <a:pt x="883" y="367"/>
                  </a:lnTo>
                  <a:lnTo>
                    <a:pt x="915" y="315"/>
                  </a:lnTo>
                  <a:lnTo>
                    <a:pt x="937" y="269"/>
                  </a:lnTo>
                  <a:lnTo>
                    <a:pt x="952" y="228"/>
                  </a:lnTo>
                  <a:lnTo>
                    <a:pt x="957" y="193"/>
                  </a:lnTo>
                  <a:lnTo>
                    <a:pt x="953" y="162"/>
                  </a:lnTo>
                  <a:lnTo>
                    <a:pt x="941" y="138"/>
                  </a:lnTo>
                  <a:lnTo>
                    <a:pt x="919" y="118"/>
                  </a:lnTo>
                  <a:close/>
                </a:path>
              </a:pathLst>
            </a:custGeom>
            <a:solidFill>
              <a:srgbClr val="F9EA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35" name="Freeform 140"/>
            <p:cNvSpPr>
              <a:spLocks/>
            </p:cNvSpPr>
            <p:nvPr/>
          </p:nvSpPr>
          <p:spPr bwMode="auto">
            <a:xfrm>
              <a:off x="2793" y="2871"/>
              <a:ext cx="227" cy="185"/>
            </a:xfrm>
            <a:custGeom>
              <a:avLst/>
              <a:gdLst>
                <a:gd name="T0" fmla="*/ 0 w 908"/>
                <a:gd name="T1" fmla="*/ 0 h 738"/>
                <a:gd name="T2" fmla="*/ 0 w 908"/>
                <a:gd name="T3" fmla="*/ 0 h 738"/>
                <a:gd name="T4" fmla="*/ 0 w 908"/>
                <a:gd name="T5" fmla="*/ 0 h 738"/>
                <a:gd name="T6" fmla="*/ 0 w 908"/>
                <a:gd name="T7" fmla="*/ 0 h 738"/>
                <a:gd name="T8" fmla="*/ 0 w 908"/>
                <a:gd name="T9" fmla="*/ 0 h 738"/>
                <a:gd name="T10" fmla="*/ 0 w 908"/>
                <a:gd name="T11" fmla="*/ 0 h 738"/>
                <a:gd name="T12" fmla="*/ 0 w 908"/>
                <a:gd name="T13" fmla="*/ 0 h 738"/>
                <a:gd name="T14" fmla="*/ 0 w 908"/>
                <a:gd name="T15" fmla="*/ 0 h 738"/>
                <a:gd name="T16" fmla="*/ 0 w 908"/>
                <a:gd name="T17" fmla="*/ 0 h 738"/>
                <a:gd name="T18" fmla="*/ 0 w 908"/>
                <a:gd name="T19" fmla="*/ 0 h 738"/>
                <a:gd name="T20" fmla="*/ 0 w 908"/>
                <a:gd name="T21" fmla="*/ 0 h 738"/>
                <a:gd name="T22" fmla="*/ 0 w 908"/>
                <a:gd name="T23" fmla="*/ 0 h 738"/>
                <a:gd name="T24" fmla="*/ 0 w 908"/>
                <a:gd name="T25" fmla="*/ 0 h 738"/>
                <a:gd name="T26" fmla="*/ 0 w 908"/>
                <a:gd name="T27" fmla="*/ 0 h 738"/>
                <a:gd name="T28" fmla="*/ 0 w 908"/>
                <a:gd name="T29" fmla="*/ 0 h 738"/>
                <a:gd name="T30" fmla="*/ 0 w 908"/>
                <a:gd name="T31" fmla="*/ 0 h 738"/>
                <a:gd name="T32" fmla="*/ 0 w 908"/>
                <a:gd name="T33" fmla="*/ 0 h 738"/>
                <a:gd name="T34" fmla="*/ 0 w 908"/>
                <a:gd name="T35" fmla="*/ 0 h 738"/>
                <a:gd name="T36" fmla="*/ 0 w 908"/>
                <a:gd name="T37" fmla="*/ 0 h 738"/>
                <a:gd name="T38" fmla="*/ 0 w 908"/>
                <a:gd name="T39" fmla="*/ 0 h 738"/>
                <a:gd name="T40" fmla="*/ 0 w 908"/>
                <a:gd name="T41" fmla="*/ 0 h 738"/>
                <a:gd name="T42" fmla="*/ 0 w 908"/>
                <a:gd name="T43" fmla="*/ 0 h 738"/>
                <a:gd name="T44" fmla="*/ 0 w 908"/>
                <a:gd name="T45" fmla="*/ 0 h 738"/>
                <a:gd name="T46" fmla="*/ 0 w 908"/>
                <a:gd name="T47" fmla="*/ 0 h 738"/>
                <a:gd name="T48" fmla="*/ 0 w 908"/>
                <a:gd name="T49" fmla="*/ 0 h 738"/>
                <a:gd name="T50" fmla="*/ 0 w 908"/>
                <a:gd name="T51" fmla="*/ 0 h 738"/>
                <a:gd name="T52" fmla="*/ 0 w 908"/>
                <a:gd name="T53" fmla="*/ 0 h 738"/>
                <a:gd name="T54" fmla="*/ 0 w 908"/>
                <a:gd name="T55" fmla="*/ 0 h 738"/>
                <a:gd name="T56" fmla="*/ 0 w 908"/>
                <a:gd name="T57" fmla="*/ 0 h 738"/>
                <a:gd name="T58" fmla="*/ 0 w 908"/>
                <a:gd name="T59" fmla="*/ 0 h 738"/>
                <a:gd name="T60" fmla="*/ 0 w 908"/>
                <a:gd name="T61" fmla="*/ 0 h 738"/>
                <a:gd name="T62" fmla="*/ 0 w 908"/>
                <a:gd name="T63" fmla="*/ 0 h 738"/>
                <a:gd name="T64" fmla="*/ 0 w 908"/>
                <a:gd name="T65" fmla="*/ 0 h 738"/>
                <a:gd name="T66" fmla="*/ 0 w 908"/>
                <a:gd name="T67" fmla="*/ 0 h 738"/>
                <a:gd name="T68" fmla="*/ 0 w 908"/>
                <a:gd name="T69" fmla="*/ 0 h 738"/>
                <a:gd name="T70" fmla="*/ 0 w 908"/>
                <a:gd name="T71" fmla="*/ 0 h 7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8"/>
                <a:gd name="T109" fmla="*/ 0 h 738"/>
                <a:gd name="T110" fmla="*/ 908 w 908"/>
                <a:gd name="T111" fmla="*/ 738 h 7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8" h="738">
                  <a:moveTo>
                    <a:pt x="873" y="112"/>
                  </a:moveTo>
                  <a:lnTo>
                    <a:pt x="869" y="111"/>
                  </a:lnTo>
                  <a:lnTo>
                    <a:pt x="860" y="105"/>
                  </a:lnTo>
                  <a:lnTo>
                    <a:pt x="845" y="98"/>
                  </a:lnTo>
                  <a:lnTo>
                    <a:pt x="824" y="89"/>
                  </a:lnTo>
                  <a:lnTo>
                    <a:pt x="799" y="79"/>
                  </a:lnTo>
                  <a:lnTo>
                    <a:pt x="770" y="67"/>
                  </a:lnTo>
                  <a:lnTo>
                    <a:pt x="736" y="55"/>
                  </a:lnTo>
                  <a:lnTo>
                    <a:pt x="699" y="43"/>
                  </a:lnTo>
                  <a:lnTo>
                    <a:pt x="659" y="31"/>
                  </a:lnTo>
                  <a:lnTo>
                    <a:pt x="615" y="21"/>
                  </a:lnTo>
                  <a:lnTo>
                    <a:pt x="569" y="12"/>
                  </a:lnTo>
                  <a:lnTo>
                    <a:pt x="522" y="5"/>
                  </a:lnTo>
                  <a:lnTo>
                    <a:pt x="472" y="2"/>
                  </a:lnTo>
                  <a:lnTo>
                    <a:pt x="423" y="0"/>
                  </a:lnTo>
                  <a:lnTo>
                    <a:pt x="371" y="3"/>
                  </a:lnTo>
                  <a:lnTo>
                    <a:pt x="320" y="10"/>
                  </a:lnTo>
                  <a:lnTo>
                    <a:pt x="271" y="21"/>
                  </a:lnTo>
                  <a:lnTo>
                    <a:pt x="225" y="37"/>
                  </a:lnTo>
                  <a:lnTo>
                    <a:pt x="181" y="58"/>
                  </a:lnTo>
                  <a:lnTo>
                    <a:pt x="143" y="82"/>
                  </a:lnTo>
                  <a:lnTo>
                    <a:pt x="107" y="111"/>
                  </a:lnTo>
                  <a:lnTo>
                    <a:pt x="77" y="143"/>
                  </a:lnTo>
                  <a:lnTo>
                    <a:pt x="51" y="178"/>
                  </a:lnTo>
                  <a:lnTo>
                    <a:pt x="30" y="215"/>
                  </a:lnTo>
                  <a:lnTo>
                    <a:pt x="15" y="255"/>
                  </a:lnTo>
                  <a:lnTo>
                    <a:pt x="5" y="297"/>
                  </a:lnTo>
                  <a:lnTo>
                    <a:pt x="0" y="340"/>
                  </a:lnTo>
                  <a:lnTo>
                    <a:pt x="2" y="384"/>
                  </a:lnTo>
                  <a:lnTo>
                    <a:pt x="11" y="429"/>
                  </a:lnTo>
                  <a:lnTo>
                    <a:pt x="25" y="475"/>
                  </a:lnTo>
                  <a:lnTo>
                    <a:pt x="49" y="521"/>
                  </a:lnTo>
                  <a:lnTo>
                    <a:pt x="77" y="567"/>
                  </a:lnTo>
                  <a:lnTo>
                    <a:pt x="108" y="610"/>
                  </a:lnTo>
                  <a:lnTo>
                    <a:pt x="137" y="645"/>
                  </a:lnTo>
                  <a:lnTo>
                    <a:pt x="164" y="673"/>
                  </a:lnTo>
                  <a:lnTo>
                    <a:pt x="188" y="696"/>
                  </a:lnTo>
                  <a:lnTo>
                    <a:pt x="211" y="715"/>
                  </a:lnTo>
                  <a:lnTo>
                    <a:pt x="232" y="726"/>
                  </a:lnTo>
                  <a:lnTo>
                    <a:pt x="252" y="734"/>
                  </a:lnTo>
                  <a:lnTo>
                    <a:pt x="272" y="738"/>
                  </a:lnTo>
                  <a:lnTo>
                    <a:pt x="291" y="737"/>
                  </a:lnTo>
                  <a:lnTo>
                    <a:pt x="310" y="732"/>
                  </a:lnTo>
                  <a:lnTo>
                    <a:pt x="331" y="725"/>
                  </a:lnTo>
                  <a:lnTo>
                    <a:pt x="351" y="715"/>
                  </a:lnTo>
                  <a:lnTo>
                    <a:pt x="372" y="701"/>
                  </a:lnTo>
                  <a:lnTo>
                    <a:pt x="396" y="687"/>
                  </a:lnTo>
                  <a:lnTo>
                    <a:pt x="420" y="670"/>
                  </a:lnTo>
                  <a:lnTo>
                    <a:pt x="448" y="653"/>
                  </a:lnTo>
                  <a:lnTo>
                    <a:pt x="476" y="635"/>
                  </a:lnTo>
                  <a:lnTo>
                    <a:pt x="502" y="620"/>
                  </a:lnTo>
                  <a:lnTo>
                    <a:pt x="527" y="607"/>
                  </a:lnTo>
                  <a:lnTo>
                    <a:pt x="550" y="594"/>
                  </a:lnTo>
                  <a:lnTo>
                    <a:pt x="573" y="582"/>
                  </a:lnTo>
                  <a:lnTo>
                    <a:pt x="595" y="571"/>
                  </a:lnTo>
                  <a:lnTo>
                    <a:pt x="617" y="559"/>
                  </a:lnTo>
                  <a:lnTo>
                    <a:pt x="638" y="548"/>
                  </a:lnTo>
                  <a:lnTo>
                    <a:pt x="658" y="536"/>
                  </a:lnTo>
                  <a:lnTo>
                    <a:pt x="678" y="522"/>
                  </a:lnTo>
                  <a:lnTo>
                    <a:pt x="698" y="509"/>
                  </a:lnTo>
                  <a:lnTo>
                    <a:pt x="717" y="492"/>
                  </a:lnTo>
                  <a:lnTo>
                    <a:pt x="738" y="474"/>
                  </a:lnTo>
                  <a:lnTo>
                    <a:pt x="758" y="453"/>
                  </a:lnTo>
                  <a:lnTo>
                    <a:pt x="778" y="430"/>
                  </a:lnTo>
                  <a:lnTo>
                    <a:pt x="800" y="404"/>
                  </a:lnTo>
                  <a:lnTo>
                    <a:pt x="839" y="350"/>
                  </a:lnTo>
                  <a:lnTo>
                    <a:pt x="869" y="300"/>
                  </a:lnTo>
                  <a:lnTo>
                    <a:pt x="891" y="255"/>
                  </a:lnTo>
                  <a:lnTo>
                    <a:pt x="904" y="216"/>
                  </a:lnTo>
                  <a:lnTo>
                    <a:pt x="908" y="182"/>
                  </a:lnTo>
                  <a:lnTo>
                    <a:pt x="905" y="154"/>
                  </a:lnTo>
                  <a:lnTo>
                    <a:pt x="894" y="131"/>
                  </a:lnTo>
                  <a:lnTo>
                    <a:pt x="873" y="112"/>
                  </a:lnTo>
                  <a:close/>
                </a:path>
              </a:pathLst>
            </a:custGeom>
            <a:solidFill>
              <a:srgbClr val="F9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36" name="Freeform 141"/>
            <p:cNvSpPr>
              <a:spLocks/>
            </p:cNvSpPr>
            <p:nvPr/>
          </p:nvSpPr>
          <p:spPr bwMode="auto">
            <a:xfrm>
              <a:off x="2853" y="2715"/>
              <a:ext cx="55" cy="70"/>
            </a:xfrm>
            <a:custGeom>
              <a:avLst/>
              <a:gdLst>
                <a:gd name="T0" fmla="*/ 0 w 224"/>
                <a:gd name="T1" fmla="*/ 0 h 280"/>
                <a:gd name="T2" fmla="*/ 0 w 224"/>
                <a:gd name="T3" fmla="*/ 0 h 280"/>
                <a:gd name="T4" fmla="*/ 0 w 224"/>
                <a:gd name="T5" fmla="*/ 0 h 280"/>
                <a:gd name="T6" fmla="*/ 0 w 224"/>
                <a:gd name="T7" fmla="*/ 0 h 280"/>
                <a:gd name="T8" fmla="*/ 0 w 224"/>
                <a:gd name="T9" fmla="*/ 0 h 280"/>
                <a:gd name="T10" fmla="*/ 0 w 224"/>
                <a:gd name="T11" fmla="*/ 0 h 280"/>
                <a:gd name="T12" fmla="*/ 0 w 224"/>
                <a:gd name="T13" fmla="*/ 0 h 280"/>
                <a:gd name="T14" fmla="*/ 0 w 224"/>
                <a:gd name="T15" fmla="*/ 0 h 280"/>
                <a:gd name="T16" fmla="*/ 0 w 224"/>
                <a:gd name="T17" fmla="*/ 0 h 280"/>
                <a:gd name="T18" fmla="*/ 0 w 224"/>
                <a:gd name="T19" fmla="*/ 0 h 280"/>
                <a:gd name="T20" fmla="*/ 0 w 224"/>
                <a:gd name="T21" fmla="*/ 0 h 280"/>
                <a:gd name="T22" fmla="*/ 0 w 224"/>
                <a:gd name="T23" fmla="*/ 0 h 280"/>
                <a:gd name="T24" fmla="*/ 0 w 224"/>
                <a:gd name="T25" fmla="*/ 0 h 280"/>
                <a:gd name="T26" fmla="*/ 0 w 224"/>
                <a:gd name="T27" fmla="*/ 0 h 280"/>
                <a:gd name="T28" fmla="*/ 0 w 224"/>
                <a:gd name="T29" fmla="*/ 0 h 280"/>
                <a:gd name="T30" fmla="*/ 0 w 224"/>
                <a:gd name="T31" fmla="*/ 0 h 280"/>
                <a:gd name="T32" fmla="*/ 0 w 224"/>
                <a:gd name="T33" fmla="*/ 0 h 280"/>
                <a:gd name="T34" fmla="*/ 0 w 224"/>
                <a:gd name="T35" fmla="*/ 0 h 280"/>
                <a:gd name="T36" fmla="*/ 0 w 224"/>
                <a:gd name="T37" fmla="*/ 0 h 280"/>
                <a:gd name="T38" fmla="*/ 0 w 224"/>
                <a:gd name="T39" fmla="*/ 0 h 280"/>
                <a:gd name="T40" fmla="*/ 0 w 224"/>
                <a:gd name="T41" fmla="*/ 0 h 280"/>
                <a:gd name="T42" fmla="*/ 0 w 224"/>
                <a:gd name="T43" fmla="*/ 0 h 280"/>
                <a:gd name="T44" fmla="*/ 0 w 224"/>
                <a:gd name="T45" fmla="*/ 0 h 280"/>
                <a:gd name="T46" fmla="*/ 0 w 224"/>
                <a:gd name="T47" fmla="*/ 0 h 280"/>
                <a:gd name="T48" fmla="*/ 0 w 224"/>
                <a:gd name="T49" fmla="*/ 0 h 280"/>
                <a:gd name="T50" fmla="*/ 0 w 224"/>
                <a:gd name="T51" fmla="*/ 0 h 280"/>
                <a:gd name="T52" fmla="*/ 0 w 224"/>
                <a:gd name="T53" fmla="*/ 0 h 280"/>
                <a:gd name="T54" fmla="*/ 0 w 224"/>
                <a:gd name="T55" fmla="*/ 0 h 280"/>
                <a:gd name="T56" fmla="*/ 0 w 224"/>
                <a:gd name="T57" fmla="*/ 0 h 280"/>
                <a:gd name="T58" fmla="*/ 0 w 224"/>
                <a:gd name="T59" fmla="*/ 0 h 280"/>
                <a:gd name="T60" fmla="*/ 0 w 224"/>
                <a:gd name="T61" fmla="*/ 0 h 280"/>
                <a:gd name="T62" fmla="*/ 0 w 224"/>
                <a:gd name="T63" fmla="*/ 0 h 280"/>
                <a:gd name="T64" fmla="*/ 0 w 224"/>
                <a:gd name="T65" fmla="*/ 0 h 280"/>
                <a:gd name="T66" fmla="*/ 0 w 224"/>
                <a:gd name="T67" fmla="*/ 0 h 280"/>
                <a:gd name="T68" fmla="*/ 0 w 224"/>
                <a:gd name="T69" fmla="*/ 0 h 280"/>
                <a:gd name="T70" fmla="*/ 0 w 224"/>
                <a:gd name="T71" fmla="*/ 0 h 280"/>
                <a:gd name="T72" fmla="*/ 0 w 224"/>
                <a:gd name="T73" fmla="*/ 0 h 280"/>
                <a:gd name="T74" fmla="*/ 0 w 224"/>
                <a:gd name="T75" fmla="*/ 0 h 280"/>
                <a:gd name="T76" fmla="*/ 0 w 224"/>
                <a:gd name="T77" fmla="*/ 0 h 280"/>
                <a:gd name="T78" fmla="*/ 0 w 224"/>
                <a:gd name="T79" fmla="*/ 0 h 280"/>
                <a:gd name="T80" fmla="*/ 0 w 224"/>
                <a:gd name="T81" fmla="*/ 0 h 2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4"/>
                <a:gd name="T124" fmla="*/ 0 h 280"/>
                <a:gd name="T125" fmla="*/ 224 w 224"/>
                <a:gd name="T126" fmla="*/ 280 h 2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4" h="280">
                  <a:moveTo>
                    <a:pt x="140" y="0"/>
                  </a:moveTo>
                  <a:lnTo>
                    <a:pt x="137" y="2"/>
                  </a:lnTo>
                  <a:lnTo>
                    <a:pt x="131" y="4"/>
                  </a:lnTo>
                  <a:lnTo>
                    <a:pt x="120" y="7"/>
                  </a:lnTo>
                  <a:lnTo>
                    <a:pt x="108" y="13"/>
                  </a:lnTo>
                  <a:lnTo>
                    <a:pt x="93" y="20"/>
                  </a:lnTo>
                  <a:lnTo>
                    <a:pt x="78" y="29"/>
                  </a:lnTo>
                  <a:lnTo>
                    <a:pt x="60" y="38"/>
                  </a:lnTo>
                  <a:lnTo>
                    <a:pt x="45" y="51"/>
                  </a:lnTo>
                  <a:lnTo>
                    <a:pt x="30" y="65"/>
                  </a:lnTo>
                  <a:lnTo>
                    <a:pt x="18" y="80"/>
                  </a:lnTo>
                  <a:lnTo>
                    <a:pt x="9" y="97"/>
                  </a:lnTo>
                  <a:lnTo>
                    <a:pt x="2" y="116"/>
                  </a:lnTo>
                  <a:lnTo>
                    <a:pt x="0" y="136"/>
                  </a:lnTo>
                  <a:lnTo>
                    <a:pt x="3" y="158"/>
                  </a:lnTo>
                  <a:lnTo>
                    <a:pt x="12" y="183"/>
                  </a:lnTo>
                  <a:lnTo>
                    <a:pt x="28" y="208"/>
                  </a:lnTo>
                  <a:lnTo>
                    <a:pt x="48" y="232"/>
                  </a:lnTo>
                  <a:lnTo>
                    <a:pt x="66" y="251"/>
                  </a:lnTo>
                  <a:lnTo>
                    <a:pt x="83" y="264"/>
                  </a:lnTo>
                  <a:lnTo>
                    <a:pt x="101" y="274"/>
                  </a:lnTo>
                  <a:lnTo>
                    <a:pt x="116" y="278"/>
                  </a:lnTo>
                  <a:lnTo>
                    <a:pt x="131" y="280"/>
                  </a:lnTo>
                  <a:lnTo>
                    <a:pt x="146" y="279"/>
                  </a:lnTo>
                  <a:lnTo>
                    <a:pt x="158" y="275"/>
                  </a:lnTo>
                  <a:lnTo>
                    <a:pt x="170" y="268"/>
                  </a:lnTo>
                  <a:lnTo>
                    <a:pt x="181" y="259"/>
                  </a:lnTo>
                  <a:lnTo>
                    <a:pt x="190" y="247"/>
                  </a:lnTo>
                  <a:lnTo>
                    <a:pt x="200" y="236"/>
                  </a:lnTo>
                  <a:lnTo>
                    <a:pt x="207" y="223"/>
                  </a:lnTo>
                  <a:lnTo>
                    <a:pt x="212" y="209"/>
                  </a:lnTo>
                  <a:lnTo>
                    <a:pt x="216" y="195"/>
                  </a:lnTo>
                  <a:lnTo>
                    <a:pt x="219" y="183"/>
                  </a:lnTo>
                  <a:lnTo>
                    <a:pt x="223" y="155"/>
                  </a:lnTo>
                  <a:lnTo>
                    <a:pt x="224" y="123"/>
                  </a:lnTo>
                  <a:lnTo>
                    <a:pt x="222" y="91"/>
                  </a:lnTo>
                  <a:lnTo>
                    <a:pt x="216" y="60"/>
                  </a:lnTo>
                  <a:lnTo>
                    <a:pt x="205" y="34"/>
                  </a:lnTo>
                  <a:lnTo>
                    <a:pt x="189" y="14"/>
                  </a:lnTo>
                  <a:lnTo>
                    <a:pt x="167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37" name="Freeform 142"/>
            <p:cNvSpPr>
              <a:spLocks/>
            </p:cNvSpPr>
            <p:nvPr/>
          </p:nvSpPr>
          <p:spPr bwMode="auto">
            <a:xfrm>
              <a:off x="2854" y="2716"/>
              <a:ext cx="53" cy="67"/>
            </a:xfrm>
            <a:custGeom>
              <a:avLst/>
              <a:gdLst>
                <a:gd name="T0" fmla="*/ 0 w 211"/>
                <a:gd name="T1" fmla="*/ 0 h 265"/>
                <a:gd name="T2" fmla="*/ 0 w 211"/>
                <a:gd name="T3" fmla="*/ 0 h 265"/>
                <a:gd name="T4" fmla="*/ 0 w 211"/>
                <a:gd name="T5" fmla="*/ 0 h 265"/>
                <a:gd name="T6" fmla="*/ 0 w 211"/>
                <a:gd name="T7" fmla="*/ 0 h 265"/>
                <a:gd name="T8" fmla="*/ 0 w 211"/>
                <a:gd name="T9" fmla="*/ 0 h 265"/>
                <a:gd name="T10" fmla="*/ 0 w 211"/>
                <a:gd name="T11" fmla="*/ 0 h 265"/>
                <a:gd name="T12" fmla="*/ 0 w 211"/>
                <a:gd name="T13" fmla="*/ 0 h 265"/>
                <a:gd name="T14" fmla="*/ 0 w 211"/>
                <a:gd name="T15" fmla="*/ 0 h 265"/>
                <a:gd name="T16" fmla="*/ 0 w 211"/>
                <a:gd name="T17" fmla="*/ 0 h 265"/>
                <a:gd name="T18" fmla="*/ 0 w 211"/>
                <a:gd name="T19" fmla="*/ 0 h 265"/>
                <a:gd name="T20" fmla="*/ 0 w 211"/>
                <a:gd name="T21" fmla="*/ 0 h 265"/>
                <a:gd name="T22" fmla="*/ 0 w 211"/>
                <a:gd name="T23" fmla="*/ 0 h 265"/>
                <a:gd name="T24" fmla="*/ 0 w 211"/>
                <a:gd name="T25" fmla="*/ 0 h 265"/>
                <a:gd name="T26" fmla="*/ 0 w 211"/>
                <a:gd name="T27" fmla="*/ 0 h 265"/>
                <a:gd name="T28" fmla="*/ 0 w 211"/>
                <a:gd name="T29" fmla="*/ 0 h 265"/>
                <a:gd name="T30" fmla="*/ 0 w 211"/>
                <a:gd name="T31" fmla="*/ 0 h 265"/>
                <a:gd name="T32" fmla="*/ 0 w 211"/>
                <a:gd name="T33" fmla="*/ 0 h 265"/>
                <a:gd name="T34" fmla="*/ 0 w 211"/>
                <a:gd name="T35" fmla="*/ 0 h 265"/>
                <a:gd name="T36" fmla="*/ 0 w 211"/>
                <a:gd name="T37" fmla="*/ 0 h 265"/>
                <a:gd name="T38" fmla="*/ 0 w 211"/>
                <a:gd name="T39" fmla="*/ 0 h 265"/>
                <a:gd name="T40" fmla="*/ 0 w 211"/>
                <a:gd name="T41" fmla="*/ 0 h 265"/>
                <a:gd name="T42" fmla="*/ 0 w 211"/>
                <a:gd name="T43" fmla="*/ 0 h 265"/>
                <a:gd name="T44" fmla="*/ 0 w 211"/>
                <a:gd name="T45" fmla="*/ 0 h 265"/>
                <a:gd name="T46" fmla="*/ 0 w 211"/>
                <a:gd name="T47" fmla="*/ 0 h 265"/>
                <a:gd name="T48" fmla="*/ 0 w 211"/>
                <a:gd name="T49" fmla="*/ 0 h 265"/>
                <a:gd name="T50" fmla="*/ 0 w 211"/>
                <a:gd name="T51" fmla="*/ 0 h 265"/>
                <a:gd name="T52" fmla="*/ 0 w 211"/>
                <a:gd name="T53" fmla="*/ 0 h 265"/>
                <a:gd name="T54" fmla="*/ 0 w 211"/>
                <a:gd name="T55" fmla="*/ 0 h 265"/>
                <a:gd name="T56" fmla="*/ 0 w 211"/>
                <a:gd name="T57" fmla="*/ 0 h 265"/>
                <a:gd name="T58" fmla="*/ 0 w 211"/>
                <a:gd name="T59" fmla="*/ 0 h 265"/>
                <a:gd name="T60" fmla="*/ 0 w 211"/>
                <a:gd name="T61" fmla="*/ 0 h 265"/>
                <a:gd name="T62" fmla="*/ 0 w 211"/>
                <a:gd name="T63" fmla="*/ 0 h 265"/>
                <a:gd name="T64" fmla="*/ 0 w 211"/>
                <a:gd name="T65" fmla="*/ 0 h 2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265"/>
                <a:gd name="T101" fmla="*/ 211 w 211"/>
                <a:gd name="T102" fmla="*/ 265 h 2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265">
                  <a:moveTo>
                    <a:pt x="131" y="0"/>
                  </a:moveTo>
                  <a:lnTo>
                    <a:pt x="129" y="2"/>
                  </a:lnTo>
                  <a:lnTo>
                    <a:pt x="123" y="4"/>
                  </a:lnTo>
                  <a:lnTo>
                    <a:pt x="113" y="7"/>
                  </a:lnTo>
                  <a:lnTo>
                    <a:pt x="102" y="12"/>
                  </a:lnTo>
                  <a:lnTo>
                    <a:pt x="88" y="19"/>
                  </a:lnTo>
                  <a:lnTo>
                    <a:pt x="73" y="27"/>
                  </a:lnTo>
                  <a:lnTo>
                    <a:pt x="58" y="37"/>
                  </a:lnTo>
                  <a:lnTo>
                    <a:pt x="43" y="48"/>
                  </a:lnTo>
                  <a:lnTo>
                    <a:pt x="29" y="61"/>
                  </a:lnTo>
                  <a:lnTo>
                    <a:pt x="17" y="75"/>
                  </a:lnTo>
                  <a:lnTo>
                    <a:pt x="8" y="91"/>
                  </a:lnTo>
                  <a:lnTo>
                    <a:pt x="3" y="109"/>
                  </a:lnTo>
                  <a:lnTo>
                    <a:pt x="0" y="128"/>
                  </a:lnTo>
                  <a:lnTo>
                    <a:pt x="4" y="149"/>
                  </a:lnTo>
                  <a:lnTo>
                    <a:pt x="12" y="172"/>
                  </a:lnTo>
                  <a:lnTo>
                    <a:pt x="27" y="196"/>
                  </a:lnTo>
                  <a:lnTo>
                    <a:pt x="62" y="237"/>
                  </a:lnTo>
                  <a:lnTo>
                    <a:pt x="95" y="258"/>
                  </a:lnTo>
                  <a:lnTo>
                    <a:pt x="123" y="265"/>
                  </a:lnTo>
                  <a:lnTo>
                    <a:pt x="150" y="260"/>
                  </a:lnTo>
                  <a:lnTo>
                    <a:pt x="171" y="245"/>
                  </a:lnTo>
                  <a:lnTo>
                    <a:pt x="188" y="224"/>
                  </a:lnTo>
                  <a:lnTo>
                    <a:pt x="199" y="199"/>
                  </a:lnTo>
                  <a:lnTo>
                    <a:pt x="206" y="173"/>
                  </a:lnTo>
                  <a:lnTo>
                    <a:pt x="210" y="147"/>
                  </a:lnTo>
                  <a:lnTo>
                    <a:pt x="211" y="117"/>
                  </a:lnTo>
                  <a:lnTo>
                    <a:pt x="209" y="87"/>
                  </a:lnTo>
                  <a:lnTo>
                    <a:pt x="203" y="57"/>
                  </a:lnTo>
                  <a:lnTo>
                    <a:pt x="194" y="33"/>
                  </a:lnTo>
                  <a:lnTo>
                    <a:pt x="179" y="13"/>
                  </a:lnTo>
                  <a:lnTo>
                    <a:pt x="158" y="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2E5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38" name="Freeform 143"/>
            <p:cNvSpPr>
              <a:spLocks/>
            </p:cNvSpPr>
            <p:nvPr/>
          </p:nvSpPr>
          <p:spPr bwMode="auto">
            <a:xfrm>
              <a:off x="2856" y="2718"/>
              <a:ext cx="49" cy="63"/>
            </a:xfrm>
            <a:custGeom>
              <a:avLst/>
              <a:gdLst>
                <a:gd name="T0" fmla="*/ 0 w 197"/>
                <a:gd name="T1" fmla="*/ 0 h 250"/>
                <a:gd name="T2" fmla="*/ 0 w 197"/>
                <a:gd name="T3" fmla="*/ 0 h 250"/>
                <a:gd name="T4" fmla="*/ 0 w 197"/>
                <a:gd name="T5" fmla="*/ 0 h 250"/>
                <a:gd name="T6" fmla="*/ 0 w 197"/>
                <a:gd name="T7" fmla="*/ 0 h 250"/>
                <a:gd name="T8" fmla="*/ 0 w 197"/>
                <a:gd name="T9" fmla="*/ 0 h 250"/>
                <a:gd name="T10" fmla="*/ 0 w 197"/>
                <a:gd name="T11" fmla="*/ 0 h 250"/>
                <a:gd name="T12" fmla="*/ 0 w 197"/>
                <a:gd name="T13" fmla="*/ 0 h 250"/>
                <a:gd name="T14" fmla="*/ 0 w 197"/>
                <a:gd name="T15" fmla="*/ 0 h 250"/>
                <a:gd name="T16" fmla="*/ 0 w 197"/>
                <a:gd name="T17" fmla="*/ 0 h 250"/>
                <a:gd name="T18" fmla="*/ 0 w 197"/>
                <a:gd name="T19" fmla="*/ 0 h 250"/>
                <a:gd name="T20" fmla="*/ 0 w 197"/>
                <a:gd name="T21" fmla="*/ 0 h 250"/>
                <a:gd name="T22" fmla="*/ 0 w 197"/>
                <a:gd name="T23" fmla="*/ 0 h 250"/>
                <a:gd name="T24" fmla="*/ 0 w 197"/>
                <a:gd name="T25" fmla="*/ 0 h 250"/>
                <a:gd name="T26" fmla="*/ 0 w 197"/>
                <a:gd name="T27" fmla="*/ 0 h 250"/>
                <a:gd name="T28" fmla="*/ 0 w 197"/>
                <a:gd name="T29" fmla="*/ 0 h 250"/>
                <a:gd name="T30" fmla="*/ 0 w 197"/>
                <a:gd name="T31" fmla="*/ 0 h 250"/>
                <a:gd name="T32" fmla="*/ 0 w 197"/>
                <a:gd name="T33" fmla="*/ 0 h 250"/>
                <a:gd name="T34" fmla="*/ 0 w 197"/>
                <a:gd name="T35" fmla="*/ 0 h 250"/>
                <a:gd name="T36" fmla="*/ 0 w 197"/>
                <a:gd name="T37" fmla="*/ 0 h 250"/>
                <a:gd name="T38" fmla="*/ 0 w 197"/>
                <a:gd name="T39" fmla="*/ 0 h 250"/>
                <a:gd name="T40" fmla="*/ 0 w 197"/>
                <a:gd name="T41" fmla="*/ 0 h 250"/>
                <a:gd name="T42" fmla="*/ 0 w 197"/>
                <a:gd name="T43" fmla="*/ 0 h 250"/>
                <a:gd name="T44" fmla="*/ 0 w 197"/>
                <a:gd name="T45" fmla="*/ 0 h 250"/>
                <a:gd name="T46" fmla="*/ 0 w 197"/>
                <a:gd name="T47" fmla="*/ 0 h 250"/>
                <a:gd name="T48" fmla="*/ 0 w 197"/>
                <a:gd name="T49" fmla="*/ 0 h 250"/>
                <a:gd name="T50" fmla="*/ 0 w 197"/>
                <a:gd name="T51" fmla="*/ 0 h 250"/>
                <a:gd name="T52" fmla="*/ 0 w 197"/>
                <a:gd name="T53" fmla="*/ 0 h 250"/>
                <a:gd name="T54" fmla="*/ 0 w 197"/>
                <a:gd name="T55" fmla="*/ 0 h 250"/>
                <a:gd name="T56" fmla="*/ 0 w 197"/>
                <a:gd name="T57" fmla="*/ 0 h 250"/>
                <a:gd name="T58" fmla="*/ 0 w 197"/>
                <a:gd name="T59" fmla="*/ 0 h 250"/>
                <a:gd name="T60" fmla="*/ 0 w 197"/>
                <a:gd name="T61" fmla="*/ 0 h 250"/>
                <a:gd name="T62" fmla="*/ 0 w 197"/>
                <a:gd name="T63" fmla="*/ 0 h 250"/>
                <a:gd name="T64" fmla="*/ 0 w 197"/>
                <a:gd name="T65" fmla="*/ 0 h 2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250"/>
                <a:gd name="T101" fmla="*/ 197 w 197"/>
                <a:gd name="T102" fmla="*/ 250 h 2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250">
                  <a:moveTo>
                    <a:pt x="123" y="0"/>
                  </a:moveTo>
                  <a:lnTo>
                    <a:pt x="121" y="1"/>
                  </a:lnTo>
                  <a:lnTo>
                    <a:pt x="115" y="3"/>
                  </a:lnTo>
                  <a:lnTo>
                    <a:pt x="106" y="6"/>
                  </a:lnTo>
                  <a:lnTo>
                    <a:pt x="95" y="12"/>
                  </a:lnTo>
                  <a:lnTo>
                    <a:pt x="82" y="18"/>
                  </a:lnTo>
                  <a:lnTo>
                    <a:pt x="68" y="26"/>
                  </a:lnTo>
                  <a:lnTo>
                    <a:pt x="54" y="35"/>
                  </a:lnTo>
                  <a:lnTo>
                    <a:pt x="40" y="45"/>
                  </a:lnTo>
                  <a:lnTo>
                    <a:pt x="27" y="58"/>
                  </a:lnTo>
                  <a:lnTo>
                    <a:pt x="16" y="72"/>
                  </a:lnTo>
                  <a:lnTo>
                    <a:pt x="7" y="87"/>
                  </a:lnTo>
                  <a:lnTo>
                    <a:pt x="2" y="103"/>
                  </a:lnTo>
                  <a:lnTo>
                    <a:pt x="0" y="121"/>
                  </a:lnTo>
                  <a:lnTo>
                    <a:pt x="4" y="141"/>
                  </a:lnTo>
                  <a:lnTo>
                    <a:pt x="12" y="163"/>
                  </a:lnTo>
                  <a:lnTo>
                    <a:pt x="25" y="186"/>
                  </a:lnTo>
                  <a:lnTo>
                    <a:pt x="59" y="224"/>
                  </a:lnTo>
                  <a:lnTo>
                    <a:pt x="89" y="245"/>
                  </a:lnTo>
                  <a:lnTo>
                    <a:pt x="116" y="250"/>
                  </a:lnTo>
                  <a:lnTo>
                    <a:pt x="139" y="246"/>
                  </a:lnTo>
                  <a:lnTo>
                    <a:pt x="160" y="231"/>
                  </a:lnTo>
                  <a:lnTo>
                    <a:pt x="176" y="211"/>
                  </a:lnTo>
                  <a:lnTo>
                    <a:pt x="187" y="188"/>
                  </a:lnTo>
                  <a:lnTo>
                    <a:pt x="194" y="164"/>
                  </a:lnTo>
                  <a:lnTo>
                    <a:pt x="197" y="139"/>
                  </a:lnTo>
                  <a:lnTo>
                    <a:pt x="197" y="111"/>
                  </a:lnTo>
                  <a:lnTo>
                    <a:pt x="196" y="82"/>
                  </a:lnTo>
                  <a:lnTo>
                    <a:pt x="190" y="54"/>
                  </a:lnTo>
                  <a:lnTo>
                    <a:pt x="181" y="30"/>
                  </a:lnTo>
                  <a:lnTo>
                    <a:pt x="167" y="12"/>
                  </a:lnTo>
                  <a:lnTo>
                    <a:pt x="147" y="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2CC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39" name="Freeform 144"/>
            <p:cNvSpPr>
              <a:spLocks/>
            </p:cNvSpPr>
            <p:nvPr/>
          </p:nvSpPr>
          <p:spPr bwMode="auto">
            <a:xfrm>
              <a:off x="2858" y="2721"/>
              <a:ext cx="45" cy="58"/>
            </a:xfrm>
            <a:custGeom>
              <a:avLst/>
              <a:gdLst>
                <a:gd name="T0" fmla="*/ 0 w 182"/>
                <a:gd name="T1" fmla="*/ 0 h 235"/>
                <a:gd name="T2" fmla="*/ 0 w 182"/>
                <a:gd name="T3" fmla="*/ 0 h 235"/>
                <a:gd name="T4" fmla="*/ 0 w 182"/>
                <a:gd name="T5" fmla="*/ 0 h 235"/>
                <a:gd name="T6" fmla="*/ 0 w 182"/>
                <a:gd name="T7" fmla="*/ 0 h 235"/>
                <a:gd name="T8" fmla="*/ 0 w 182"/>
                <a:gd name="T9" fmla="*/ 0 h 235"/>
                <a:gd name="T10" fmla="*/ 0 w 182"/>
                <a:gd name="T11" fmla="*/ 0 h 235"/>
                <a:gd name="T12" fmla="*/ 0 w 182"/>
                <a:gd name="T13" fmla="*/ 0 h 235"/>
                <a:gd name="T14" fmla="*/ 0 w 182"/>
                <a:gd name="T15" fmla="*/ 0 h 235"/>
                <a:gd name="T16" fmla="*/ 0 w 182"/>
                <a:gd name="T17" fmla="*/ 0 h 235"/>
                <a:gd name="T18" fmla="*/ 0 w 182"/>
                <a:gd name="T19" fmla="*/ 0 h 235"/>
                <a:gd name="T20" fmla="*/ 0 w 182"/>
                <a:gd name="T21" fmla="*/ 0 h 235"/>
                <a:gd name="T22" fmla="*/ 0 w 182"/>
                <a:gd name="T23" fmla="*/ 0 h 235"/>
                <a:gd name="T24" fmla="*/ 0 w 182"/>
                <a:gd name="T25" fmla="*/ 0 h 235"/>
                <a:gd name="T26" fmla="*/ 0 w 182"/>
                <a:gd name="T27" fmla="*/ 0 h 235"/>
                <a:gd name="T28" fmla="*/ 0 w 182"/>
                <a:gd name="T29" fmla="*/ 0 h 235"/>
                <a:gd name="T30" fmla="*/ 0 w 182"/>
                <a:gd name="T31" fmla="*/ 0 h 235"/>
                <a:gd name="T32" fmla="*/ 0 w 182"/>
                <a:gd name="T33" fmla="*/ 0 h 235"/>
                <a:gd name="T34" fmla="*/ 0 w 182"/>
                <a:gd name="T35" fmla="*/ 0 h 235"/>
                <a:gd name="T36" fmla="*/ 0 w 182"/>
                <a:gd name="T37" fmla="*/ 0 h 235"/>
                <a:gd name="T38" fmla="*/ 0 w 182"/>
                <a:gd name="T39" fmla="*/ 0 h 235"/>
                <a:gd name="T40" fmla="*/ 0 w 182"/>
                <a:gd name="T41" fmla="*/ 0 h 235"/>
                <a:gd name="T42" fmla="*/ 0 w 182"/>
                <a:gd name="T43" fmla="*/ 0 h 235"/>
                <a:gd name="T44" fmla="*/ 0 w 182"/>
                <a:gd name="T45" fmla="*/ 0 h 235"/>
                <a:gd name="T46" fmla="*/ 0 w 182"/>
                <a:gd name="T47" fmla="*/ 0 h 235"/>
                <a:gd name="T48" fmla="*/ 0 w 182"/>
                <a:gd name="T49" fmla="*/ 0 h 2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2"/>
                <a:gd name="T76" fmla="*/ 0 h 235"/>
                <a:gd name="T77" fmla="*/ 182 w 182"/>
                <a:gd name="T78" fmla="*/ 235 h 2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2" h="235">
                  <a:moveTo>
                    <a:pt x="113" y="0"/>
                  </a:moveTo>
                  <a:lnTo>
                    <a:pt x="106" y="2"/>
                  </a:lnTo>
                  <a:lnTo>
                    <a:pt x="87" y="10"/>
                  </a:lnTo>
                  <a:lnTo>
                    <a:pt x="61" y="24"/>
                  </a:lnTo>
                  <a:lnTo>
                    <a:pt x="36" y="42"/>
                  </a:lnTo>
                  <a:lnTo>
                    <a:pt x="13" y="66"/>
                  </a:lnTo>
                  <a:lnTo>
                    <a:pt x="0" y="96"/>
                  </a:lnTo>
                  <a:lnTo>
                    <a:pt x="1" y="132"/>
                  </a:lnTo>
                  <a:lnTo>
                    <a:pt x="22" y="174"/>
                  </a:lnTo>
                  <a:lnTo>
                    <a:pt x="53" y="209"/>
                  </a:lnTo>
                  <a:lnTo>
                    <a:pt x="81" y="229"/>
                  </a:lnTo>
                  <a:lnTo>
                    <a:pt x="106" y="235"/>
                  </a:lnTo>
                  <a:lnTo>
                    <a:pt x="129" y="229"/>
                  </a:lnTo>
                  <a:lnTo>
                    <a:pt x="148" y="216"/>
                  </a:lnTo>
                  <a:lnTo>
                    <a:pt x="163" y="197"/>
                  </a:lnTo>
                  <a:lnTo>
                    <a:pt x="173" y="175"/>
                  </a:lnTo>
                  <a:lnTo>
                    <a:pt x="179" y="153"/>
                  </a:lnTo>
                  <a:lnTo>
                    <a:pt x="182" y="129"/>
                  </a:lnTo>
                  <a:lnTo>
                    <a:pt x="182" y="102"/>
                  </a:lnTo>
                  <a:lnTo>
                    <a:pt x="181" y="76"/>
                  </a:lnTo>
                  <a:lnTo>
                    <a:pt x="175" y="50"/>
                  </a:lnTo>
                  <a:lnTo>
                    <a:pt x="167" y="27"/>
                  </a:lnTo>
                  <a:lnTo>
                    <a:pt x="153" y="10"/>
                  </a:lnTo>
                  <a:lnTo>
                    <a:pt x="136" y="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6B5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40" name="Freeform 145"/>
            <p:cNvSpPr>
              <a:spLocks/>
            </p:cNvSpPr>
            <p:nvPr/>
          </p:nvSpPr>
          <p:spPr bwMode="auto">
            <a:xfrm>
              <a:off x="2860" y="2722"/>
              <a:ext cx="42" cy="55"/>
            </a:xfrm>
            <a:custGeom>
              <a:avLst/>
              <a:gdLst>
                <a:gd name="T0" fmla="*/ 0 w 168"/>
                <a:gd name="T1" fmla="*/ 0 h 220"/>
                <a:gd name="T2" fmla="*/ 0 w 168"/>
                <a:gd name="T3" fmla="*/ 0 h 220"/>
                <a:gd name="T4" fmla="*/ 0 w 168"/>
                <a:gd name="T5" fmla="*/ 0 h 220"/>
                <a:gd name="T6" fmla="*/ 0 w 168"/>
                <a:gd name="T7" fmla="*/ 0 h 220"/>
                <a:gd name="T8" fmla="*/ 0 w 168"/>
                <a:gd name="T9" fmla="*/ 0 h 220"/>
                <a:gd name="T10" fmla="*/ 0 w 168"/>
                <a:gd name="T11" fmla="*/ 0 h 220"/>
                <a:gd name="T12" fmla="*/ 0 w 168"/>
                <a:gd name="T13" fmla="*/ 0 h 220"/>
                <a:gd name="T14" fmla="*/ 0 w 168"/>
                <a:gd name="T15" fmla="*/ 0 h 220"/>
                <a:gd name="T16" fmla="*/ 0 w 168"/>
                <a:gd name="T17" fmla="*/ 0 h 220"/>
                <a:gd name="T18" fmla="*/ 0 w 168"/>
                <a:gd name="T19" fmla="*/ 0 h 220"/>
                <a:gd name="T20" fmla="*/ 0 w 168"/>
                <a:gd name="T21" fmla="*/ 0 h 220"/>
                <a:gd name="T22" fmla="*/ 0 w 168"/>
                <a:gd name="T23" fmla="*/ 0 h 220"/>
                <a:gd name="T24" fmla="*/ 0 w 168"/>
                <a:gd name="T25" fmla="*/ 0 h 220"/>
                <a:gd name="T26" fmla="*/ 0 w 168"/>
                <a:gd name="T27" fmla="*/ 0 h 220"/>
                <a:gd name="T28" fmla="*/ 0 w 168"/>
                <a:gd name="T29" fmla="*/ 0 h 220"/>
                <a:gd name="T30" fmla="*/ 0 w 168"/>
                <a:gd name="T31" fmla="*/ 0 h 220"/>
                <a:gd name="T32" fmla="*/ 0 w 168"/>
                <a:gd name="T33" fmla="*/ 0 h 220"/>
                <a:gd name="T34" fmla="*/ 0 w 168"/>
                <a:gd name="T35" fmla="*/ 0 h 220"/>
                <a:gd name="T36" fmla="*/ 0 w 168"/>
                <a:gd name="T37" fmla="*/ 0 h 220"/>
                <a:gd name="T38" fmla="*/ 0 w 168"/>
                <a:gd name="T39" fmla="*/ 0 h 220"/>
                <a:gd name="T40" fmla="*/ 0 w 168"/>
                <a:gd name="T41" fmla="*/ 0 h 220"/>
                <a:gd name="T42" fmla="*/ 0 w 168"/>
                <a:gd name="T43" fmla="*/ 0 h 220"/>
                <a:gd name="T44" fmla="*/ 0 w 168"/>
                <a:gd name="T45" fmla="*/ 0 h 220"/>
                <a:gd name="T46" fmla="*/ 0 w 168"/>
                <a:gd name="T47" fmla="*/ 0 h 220"/>
                <a:gd name="T48" fmla="*/ 0 w 168"/>
                <a:gd name="T49" fmla="*/ 0 h 2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20"/>
                <a:gd name="T77" fmla="*/ 168 w 168"/>
                <a:gd name="T78" fmla="*/ 220 h 2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20">
                  <a:moveTo>
                    <a:pt x="105" y="0"/>
                  </a:moveTo>
                  <a:lnTo>
                    <a:pt x="98" y="3"/>
                  </a:lnTo>
                  <a:lnTo>
                    <a:pt x="81" y="11"/>
                  </a:lnTo>
                  <a:lnTo>
                    <a:pt x="58" y="22"/>
                  </a:lnTo>
                  <a:lnTo>
                    <a:pt x="33" y="41"/>
                  </a:lnTo>
                  <a:lnTo>
                    <a:pt x="13" y="62"/>
                  </a:lnTo>
                  <a:lnTo>
                    <a:pt x="0" y="91"/>
                  </a:lnTo>
                  <a:lnTo>
                    <a:pt x="1" y="125"/>
                  </a:lnTo>
                  <a:lnTo>
                    <a:pt x="20" y="164"/>
                  </a:lnTo>
                  <a:lnTo>
                    <a:pt x="48" y="197"/>
                  </a:lnTo>
                  <a:lnTo>
                    <a:pt x="75" y="215"/>
                  </a:lnTo>
                  <a:lnTo>
                    <a:pt x="98" y="220"/>
                  </a:lnTo>
                  <a:lnTo>
                    <a:pt x="119" y="216"/>
                  </a:lnTo>
                  <a:lnTo>
                    <a:pt x="136" y="203"/>
                  </a:lnTo>
                  <a:lnTo>
                    <a:pt x="150" y="186"/>
                  </a:lnTo>
                  <a:lnTo>
                    <a:pt x="159" y="164"/>
                  </a:lnTo>
                  <a:lnTo>
                    <a:pt x="165" y="143"/>
                  </a:lnTo>
                  <a:lnTo>
                    <a:pt x="167" y="121"/>
                  </a:lnTo>
                  <a:lnTo>
                    <a:pt x="168" y="97"/>
                  </a:lnTo>
                  <a:lnTo>
                    <a:pt x="167" y="72"/>
                  </a:lnTo>
                  <a:lnTo>
                    <a:pt x="162" y="47"/>
                  </a:lnTo>
                  <a:lnTo>
                    <a:pt x="154" y="27"/>
                  </a:lnTo>
                  <a:lnTo>
                    <a:pt x="142" y="11"/>
                  </a:lnTo>
                  <a:lnTo>
                    <a:pt x="126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99B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41" name="Freeform 146"/>
            <p:cNvSpPr>
              <a:spLocks/>
            </p:cNvSpPr>
            <p:nvPr/>
          </p:nvSpPr>
          <p:spPr bwMode="auto">
            <a:xfrm>
              <a:off x="2861" y="2724"/>
              <a:ext cx="39" cy="51"/>
            </a:xfrm>
            <a:custGeom>
              <a:avLst/>
              <a:gdLst>
                <a:gd name="T0" fmla="*/ 0 w 155"/>
                <a:gd name="T1" fmla="*/ 0 h 206"/>
                <a:gd name="T2" fmla="*/ 0 w 155"/>
                <a:gd name="T3" fmla="*/ 0 h 206"/>
                <a:gd name="T4" fmla="*/ 0 w 155"/>
                <a:gd name="T5" fmla="*/ 0 h 206"/>
                <a:gd name="T6" fmla="*/ 0 w 155"/>
                <a:gd name="T7" fmla="*/ 0 h 206"/>
                <a:gd name="T8" fmla="*/ 0 w 155"/>
                <a:gd name="T9" fmla="*/ 0 h 206"/>
                <a:gd name="T10" fmla="*/ 0 w 155"/>
                <a:gd name="T11" fmla="*/ 0 h 206"/>
                <a:gd name="T12" fmla="*/ 0 w 155"/>
                <a:gd name="T13" fmla="*/ 0 h 206"/>
                <a:gd name="T14" fmla="*/ 0 w 155"/>
                <a:gd name="T15" fmla="*/ 0 h 206"/>
                <a:gd name="T16" fmla="*/ 0 w 155"/>
                <a:gd name="T17" fmla="*/ 0 h 206"/>
                <a:gd name="T18" fmla="*/ 0 w 155"/>
                <a:gd name="T19" fmla="*/ 0 h 206"/>
                <a:gd name="T20" fmla="*/ 0 w 155"/>
                <a:gd name="T21" fmla="*/ 0 h 206"/>
                <a:gd name="T22" fmla="*/ 0 w 155"/>
                <a:gd name="T23" fmla="*/ 0 h 206"/>
                <a:gd name="T24" fmla="*/ 0 w 155"/>
                <a:gd name="T25" fmla="*/ 0 h 206"/>
                <a:gd name="T26" fmla="*/ 0 w 155"/>
                <a:gd name="T27" fmla="*/ 0 h 206"/>
                <a:gd name="T28" fmla="*/ 0 w 155"/>
                <a:gd name="T29" fmla="*/ 0 h 206"/>
                <a:gd name="T30" fmla="*/ 0 w 155"/>
                <a:gd name="T31" fmla="*/ 0 h 206"/>
                <a:gd name="T32" fmla="*/ 0 w 155"/>
                <a:gd name="T33" fmla="*/ 0 h 206"/>
                <a:gd name="T34" fmla="*/ 0 w 155"/>
                <a:gd name="T35" fmla="*/ 0 h 206"/>
                <a:gd name="T36" fmla="*/ 0 w 155"/>
                <a:gd name="T37" fmla="*/ 0 h 206"/>
                <a:gd name="T38" fmla="*/ 0 w 155"/>
                <a:gd name="T39" fmla="*/ 0 h 206"/>
                <a:gd name="T40" fmla="*/ 0 w 155"/>
                <a:gd name="T41" fmla="*/ 0 h 206"/>
                <a:gd name="T42" fmla="*/ 0 w 155"/>
                <a:gd name="T43" fmla="*/ 0 h 206"/>
                <a:gd name="T44" fmla="*/ 0 w 155"/>
                <a:gd name="T45" fmla="*/ 0 h 206"/>
                <a:gd name="T46" fmla="*/ 0 w 155"/>
                <a:gd name="T47" fmla="*/ 0 h 206"/>
                <a:gd name="T48" fmla="*/ 0 w 155"/>
                <a:gd name="T49" fmla="*/ 0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206"/>
                <a:gd name="T77" fmla="*/ 155 w 155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206">
                  <a:moveTo>
                    <a:pt x="97" y="0"/>
                  </a:moveTo>
                  <a:lnTo>
                    <a:pt x="90" y="3"/>
                  </a:lnTo>
                  <a:lnTo>
                    <a:pt x="75" y="10"/>
                  </a:lnTo>
                  <a:lnTo>
                    <a:pt x="53" y="21"/>
                  </a:lnTo>
                  <a:lnTo>
                    <a:pt x="30" y="37"/>
                  </a:lnTo>
                  <a:lnTo>
                    <a:pt x="11" y="59"/>
                  </a:lnTo>
                  <a:lnTo>
                    <a:pt x="0" y="85"/>
                  </a:lnTo>
                  <a:lnTo>
                    <a:pt x="1" y="116"/>
                  </a:lnTo>
                  <a:lnTo>
                    <a:pt x="18" y="153"/>
                  </a:lnTo>
                  <a:lnTo>
                    <a:pt x="45" y="184"/>
                  </a:lnTo>
                  <a:lnTo>
                    <a:pt x="69" y="201"/>
                  </a:lnTo>
                  <a:lnTo>
                    <a:pt x="91" y="206"/>
                  </a:lnTo>
                  <a:lnTo>
                    <a:pt x="110" y="201"/>
                  </a:lnTo>
                  <a:lnTo>
                    <a:pt x="126" y="189"/>
                  </a:lnTo>
                  <a:lnTo>
                    <a:pt x="139" y="173"/>
                  </a:lnTo>
                  <a:lnTo>
                    <a:pt x="148" y="154"/>
                  </a:lnTo>
                  <a:lnTo>
                    <a:pt x="153" y="134"/>
                  </a:lnTo>
                  <a:lnTo>
                    <a:pt x="155" y="113"/>
                  </a:lnTo>
                  <a:lnTo>
                    <a:pt x="155" y="90"/>
                  </a:lnTo>
                  <a:lnTo>
                    <a:pt x="154" y="67"/>
                  </a:lnTo>
                  <a:lnTo>
                    <a:pt x="150" y="44"/>
                  </a:lnTo>
                  <a:lnTo>
                    <a:pt x="143" y="26"/>
                  </a:lnTo>
                  <a:lnTo>
                    <a:pt x="131" y="11"/>
                  </a:lnTo>
                  <a:lnTo>
                    <a:pt x="116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A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42" name="Freeform 147"/>
            <p:cNvSpPr>
              <a:spLocks/>
            </p:cNvSpPr>
            <p:nvPr/>
          </p:nvSpPr>
          <p:spPr bwMode="auto">
            <a:xfrm>
              <a:off x="2863" y="2726"/>
              <a:ext cx="35" cy="48"/>
            </a:xfrm>
            <a:custGeom>
              <a:avLst/>
              <a:gdLst>
                <a:gd name="T0" fmla="*/ 0 w 143"/>
                <a:gd name="T1" fmla="*/ 0 h 192"/>
                <a:gd name="T2" fmla="*/ 0 w 143"/>
                <a:gd name="T3" fmla="*/ 0 h 192"/>
                <a:gd name="T4" fmla="*/ 0 w 143"/>
                <a:gd name="T5" fmla="*/ 0 h 192"/>
                <a:gd name="T6" fmla="*/ 0 w 143"/>
                <a:gd name="T7" fmla="*/ 0 h 192"/>
                <a:gd name="T8" fmla="*/ 0 w 143"/>
                <a:gd name="T9" fmla="*/ 0 h 192"/>
                <a:gd name="T10" fmla="*/ 0 w 143"/>
                <a:gd name="T11" fmla="*/ 0 h 192"/>
                <a:gd name="T12" fmla="*/ 0 w 143"/>
                <a:gd name="T13" fmla="*/ 0 h 192"/>
                <a:gd name="T14" fmla="*/ 0 w 143"/>
                <a:gd name="T15" fmla="*/ 0 h 192"/>
                <a:gd name="T16" fmla="*/ 0 w 143"/>
                <a:gd name="T17" fmla="*/ 0 h 192"/>
                <a:gd name="T18" fmla="*/ 0 w 143"/>
                <a:gd name="T19" fmla="*/ 0 h 192"/>
                <a:gd name="T20" fmla="*/ 0 w 143"/>
                <a:gd name="T21" fmla="*/ 0 h 192"/>
                <a:gd name="T22" fmla="*/ 0 w 143"/>
                <a:gd name="T23" fmla="*/ 0 h 192"/>
                <a:gd name="T24" fmla="*/ 0 w 143"/>
                <a:gd name="T25" fmla="*/ 0 h 192"/>
                <a:gd name="T26" fmla="*/ 0 w 143"/>
                <a:gd name="T27" fmla="*/ 0 h 192"/>
                <a:gd name="T28" fmla="*/ 0 w 143"/>
                <a:gd name="T29" fmla="*/ 0 h 192"/>
                <a:gd name="T30" fmla="*/ 0 w 143"/>
                <a:gd name="T31" fmla="*/ 0 h 192"/>
                <a:gd name="T32" fmla="*/ 0 w 143"/>
                <a:gd name="T33" fmla="*/ 0 h 192"/>
                <a:gd name="T34" fmla="*/ 0 w 143"/>
                <a:gd name="T35" fmla="*/ 0 h 192"/>
                <a:gd name="T36" fmla="*/ 0 w 143"/>
                <a:gd name="T37" fmla="*/ 0 h 192"/>
                <a:gd name="T38" fmla="*/ 0 w 143"/>
                <a:gd name="T39" fmla="*/ 0 h 192"/>
                <a:gd name="T40" fmla="*/ 0 w 143"/>
                <a:gd name="T41" fmla="*/ 0 h 192"/>
                <a:gd name="T42" fmla="*/ 0 w 143"/>
                <a:gd name="T43" fmla="*/ 0 h 192"/>
                <a:gd name="T44" fmla="*/ 0 w 143"/>
                <a:gd name="T45" fmla="*/ 0 h 192"/>
                <a:gd name="T46" fmla="*/ 0 w 143"/>
                <a:gd name="T47" fmla="*/ 0 h 192"/>
                <a:gd name="T48" fmla="*/ 0 w 143"/>
                <a:gd name="T49" fmla="*/ 0 h 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192"/>
                <a:gd name="T77" fmla="*/ 143 w 143"/>
                <a:gd name="T78" fmla="*/ 192 h 1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192">
                  <a:moveTo>
                    <a:pt x="88" y="0"/>
                  </a:moveTo>
                  <a:lnTo>
                    <a:pt x="83" y="3"/>
                  </a:lnTo>
                  <a:lnTo>
                    <a:pt x="68" y="8"/>
                  </a:lnTo>
                  <a:lnTo>
                    <a:pt x="48" y="20"/>
                  </a:lnTo>
                  <a:lnTo>
                    <a:pt x="27" y="35"/>
                  </a:lnTo>
                  <a:lnTo>
                    <a:pt x="10" y="55"/>
                  </a:lnTo>
                  <a:lnTo>
                    <a:pt x="0" y="79"/>
                  </a:lnTo>
                  <a:lnTo>
                    <a:pt x="1" y="109"/>
                  </a:lnTo>
                  <a:lnTo>
                    <a:pt x="17" y="142"/>
                  </a:lnTo>
                  <a:lnTo>
                    <a:pt x="41" y="171"/>
                  </a:lnTo>
                  <a:lnTo>
                    <a:pt x="63" y="186"/>
                  </a:lnTo>
                  <a:lnTo>
                    <a:pt x="83" y="192"/>
                  </a:lnTo>
                  <a:lnTo>
                    <a:pt x="100" y="187"/>
                  </a:lnTo>
                  <a:lnTo>
                    <a:pt x="115" y="177"/>
                  </a:lnTo>
                  <a:lnTo>
                    <a:pt x="126" y="161"/>
                  </a:lnTo>
                  <a:lnTo>
                    <a:pt x="134" y="143"/>
                  </a:lnTo>
                  <a:lnTo>
                    <a:pt x="139" y="125"/>
                  </a:lnTo>
                  <a:lnTo>
                    <a:pt x="141" y="105"/>
                  </a:lnTo>
                  <a:lnTo>
                    <a:pt x="143" y="85"/>
                  </a:lnTo>
                  <a:lnTo>
                    <a:pt x="140" y="63"/>
                  </a:lnTo>
                  <a:lnTo>
                    <a:pt x="137" y="42"/>
                  </a:lnTo>
                  <a:lnTo>
                    <a:pt x="130" y="23"/>
                  </a:lnTo>
                  <a:lnTo>
                    <a:pt x="119" y="10"/>
                  </a:lnTo>
                  <a:lnTo>
                    <a:pt x="106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D68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43" name="Freeform 148"/>
            <p:cNvSpPr>
              <a:spLocks/>
            </p:cNvSpPr>
            <p:nvPr/>
          </p:nvSpPr>
          <p:spPr bwMode="auto">
            <a:xfrm>
              <a:off x="2864" y="2728"/>
              <a:ext cx="33" cy="43"/>
            </a:xfrm>
            <a:custGeom>
              <a:avLst/>
              <a:gdLst>
                <a:gd name="T0" fmla="*/ 0 w 129"/>
                <a:gd name="T1" fmla="*/ 0 h 175"/>
                <a:gd name="T2" fmla="*/ 0 w 129"/>
                <a:gd name="T3" fmla="*/ 0 h 175"/>
                <a:gd name="T4" fmla="*/ 0 w 129"/>
                <a:gd name="T5" fmla="*/ 0 h 175"/>
                <a:gd name="T6" fmla="*/ 0 w 129"/>
                <a:gd name="T7" fmla="*/ 0 h 175"/>
                <a:gd name="T8" fmla="*/ 0 w 129"/>
                <a:gd name="T9" fmla="*/ 0 h 175"/>
                <a:gd name="T10" fmla="*/ 0 w 129"/>
                <a:gd name="T11" fmla="*/ 0 h 175"/>
                <a:gd name="T12" fmla="*/ 0 w 129"/>
                <a:gd name="T13" fmla="*/ 0 h 175"/>
                <a:gd name="T14" fmla="*/ 0 w 129"/>
                <a:gd name="T15" fmla="*/ 0 h 175"/>
                <a:gd name="T16" fmla="*/ 0 w 129"/>
                <a:gd name="T17" fmla="*/ 0 h 175"/>
                <a:gd name="T18" fmla="*/ 0 w 129"/>
                <a:gd name="T19" fmla="*/ 0 h 175"/>
                <a:gd name="T20" fmla="*/ 0 w 129"/>
                <a:gd name="T21" fmla="*/ 0 h 175"/>
                <a:gd name="T22" fmla="*/ 0 w 129"/>
                <a:gd name="T23" fmla="*/ 0 h 175"/>
                <a:gd name="T24" fmla="*/ 0 w 129"/>
                <a:gd name="T25" fmla="*/ 0 h 175"/>
                <a:gd name="T26" fmla="*/ 0 w 129"/>
                <a:gd name="T27" fmla="*/ 0 h 175"/>
                <a:gd name="T28" fmla="*/ 0 w 129"/>
                <a:gd name="T29" fmla="*/ 0 h 175"/>
                <a:gd name="T30" fmla="*/ 0 w 129"/>
                <a:gd name="T31" fmla="*/ 0 h 175"/>
                <a:gd name="T32" fmla="*/ 0 w 129"/>
                <a:gd name="T33" fmla="*/ 0 h 175"/>
                <a:gd name="T34" fmla="*/ 0 w 129"/>
                <a:gd name="T35" fmla="*/ 0 h 175"/>
                <a:gd name="T36" fmla="*/ 0 w 129"/>
                <a:gd name="T37" fmla="*/ 0 h 175"/>
                <a:gd name="T38" fmla="*/ 0 w 129"/>
                <a:gd name="T39" fmla="*/ 0 h 175"/>
                <a:gd name="T40" fmla="*/ 0 w 129"/>
                <a:gd name="T41" fmla="*/ 0 h 175"/>
                <a:gd name="T42" fmla="*/ 0 w 129"/>
                <a:gd name="T43" fmla="*/ 0 h 175"/>
                <a:gd name="T44" fmla="*/ 0 w 129"/>
                <a:gd name="T45" fmla="*/ 0 h 175"/>
                <a:gd name="T46" fmla="*/ 0 w 129"/>
                <a:gd name="T47" fmla="*/ 0 h 175"/>
                <a:gd name="T48" fmla="*/ 0 w 129"/>
                <a:gd name="T49" fmla="*/ 0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75"/>
                <a:gd name="T77" fmla="*/ 129 w 129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75">
                  <a:moveTo>
                    <a:pt x="79" y="0"/>
                  </a:moveTo>
                  <a:lnTo>
                    <a:pt x="73" y="3"/>
                  </a:lnTo>
                  <a:lnTo>
                    <a:pt x="61" y="8"/>
                  </a:lnTo>
                  <a:lnTo>
                    <a:pt x="43" y="18"/>
                  </a:lnTo>
                  <a:lnTo>
                    <a:pt x="25" y="33"/>
                  </a:lnTo>
                  <a:lnTo>
                    <a:pt x="9" y="50"/>
                  </a:lnTo>
                  <a:lnTo>
                    <a:pt x="0" y="73"/>
                  </a:lnTo>
                  <a:lnTo>
                    <a:pt x="0" y="99"/>
                  </a:lnTo>
                  <a:lnTo>
                    <a:pt x="15" y="131"/>
                  </a:lnTo>
                  <a:lnTo>
                    <a:pt x="37" y="157"/>
                  </a:lnTo>
                  <a:lnTo>
                    <a:pt x="56" y="172"/>
                  </a:lnTo>
                  <a:lnTo>
                    <a:pt x="74" y="175"/>
                  </a:lnTo>
                  <a:lnTo>
                    <a:pt x="91" y="172"/>
                  </a:lnTo>
                  <a:lnTo>
                    <a:pt x="103" y="163"/>
                  </a:lnTo>
                  <a:lnTo>
                    <a:pt x="115" y="148"/>
                  </a:lnTo>
                  <a:lnTo>
                    <a:pt x="122" y="132"/>
                  </a:lnTo>
                  <a:lnTo>
                    <a:pt x="126" y="116"/>
                  </a:lnTo>
                  <a:lnTo>
                    <a:pt x="129" y="98"/>
                  </a:lnTo>
                  <a:lnTo>
                    <a:pt x="129" y="78"/>
                  </a:lnTo>
                  <a:lnTo>
                    <a:pt x="127" y="58"/>
                  </a:lnTo>
                  <a:lnTo>
                    <a:pt x="124" y="38"/>
                  </a:lnTo>
                  <a:lnTo>
                    <a:pt x="117" y="22"/>
                  </a:lnTo>
                  <a:lnTo>
                    <a:pt x="108" y="8"/>
                  </a:lnTo>
                  <a:lnTo>
                    <a:pt x="95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9E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44" name="Freeform 149"/>
            <p:cNvSpPr>
              <a:spLocks/>
            </p:cNvSpPr>
            <p:nvPr/>
          </p:nvSpPr>
          <p:spPr bwMode="auto">
            <a:xfrm>
              <a:off x="2866" y="2729"/>
              <a:ext cx="29" cy="41"/>
            </a:xfrm>
            <a:custGeom>
              <a:avLst/>
              <a:gdLst>
                <a:gd name="T0" fmla="*/ 0 w 117"/>
                <a:gd name="T1" fmla="*/ 0 h 162"/>
                <a:gd name="T2" fmla="*/ 0 w 117"/>
                <a:gd name="T3" fmla="*/ 0 h 162"/>
                <a:gd name="T4" fmla="*/ 0 w 117"/>
                <a:gd name="T5" fmla="*/ 0 h 162"/>
                <a:gd name="T6" fmla="*/ 0 w 117"/>
                <a:gd name="T7" fmla="*/ 0 h 162"/>
                <a:gd name="T8" fmla="*/ 0 w 117"/>
                <a:gd name="T9" fmla="*/ 0 h 162"/>
                <a:gd name="T10" fmla="*/ 0 w 117"/>
                <a:gd name="T11" fmla="*/ 0 h 162"/>
                <a:gd name="T12" fmla="*/ 0 w 117"/>
                <a:gd name="T13" fmla="*/ 0 h 162"/>
                <a:gd name="T14" fmla="*/ 0 w 117"/>
                <a:gd name="T15" fmla="*/ 0 h 162"/>
                <a:gd name="T16" fmla="*/ 0 w 117"/>
                <a:gd name="T17" fmla="*/ 0 h 162"/>
                <a:gd name="T18" fmla="*/ 0 w 117"/>
                <a:gd name="T19" fmla="*/ 0 h 162"/>
                <a:gd name="T20" fmla="*/ 0 w 117"/>
                <a:gd name="T21" fmla="*/ 0 h 162"/>
                <a:gd name="T22" fmla="*/ 0 w 117"/>
                <a:gd name="T23" fmla="*/ 0 h 162"/>
                <a:gd name="T24" fmla="*/ 0 w 117"/>
                <a:gd name="T25" fmla="*/ 0 h 162"/>
                <a:gd name="T26" fmla="*/ 0 w 117"/>
                <a:gd name="T27" fmla="*/ 0 h 162"/>
                <a:gd name="T28" fmla="*/ 0 w 117"/>
                <a:gd name="T29" fmla="*/ 0 h 162"/>
                <a:gd name="T30" fmla="*/ 0 w 117"/>
                <a:gd name="T31" fmla="*/ 0 h 162"/>
                <a:gd name="T32" fmla="*/ 0 w 117"/>
                <a:gd name="T33" fmla="*/ 0 h 162"/>
                <a:gd name="T34" fmla="*/ 0 w 117"/>
                <a:gd name="T35" fmla="*/ 0 h 162"/>
                <a:gd name="T36" fmla="*/ 0 w 117"/>
                <a:gd name="T37" fmla="*/ 0 h 162"/>
                <a:gd name="T38" fmla="*/ 0 w 117"/>
                <a:gd name="T39" fmla="*/ 0 h 162"/>
                <a:gd name="T40" fmla="*/ 0 w 117"/>
                <a:gd name="T41" fmla="*/ 0 h 162"/>
                <a:gd name="T42" fmla="*/ 0 w 117"/>
                <a:gd name="T43" fmla="*/ 0 h 162"/>
                <a:gd name="T44" fmla="*/ 0 w 117"/>
                <a:gd name="T45" fmla="*/ 0 h 162"/>
                <a:gd name="T46" fmla="*/ 0 w 117"/>
                <a:gd name="T47" fmla="*/ 0 h 162"/>
                <a:gd name="T48" fmla="*/ 0 w 117"/>
                <a:gd name="T49" fmla="*/ 0 h 1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7"/>
                <a:gd name="T76" fmla="*/ 0 h 162"/>
                <a:gd name="T77" fmla="*/ 117 w 117"/>
                <a:gd name="T78" fmla="*/ 162 h 1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7" h="162">
                  <a:moveTo>
                    <a:pt x="73" y="0"/>
                  </a:moveTo>
                  <a:lnTo>
                    <a:pt x="68" y="3"/>
                  </a:lnTo>
                  <a:lnTo>
                    <a:pt x="56" y="7"/>
                  </a:lnTo>
                  <a:lnTo>
                    <a:pt x="40" y="16"/>
                  </a:lnTo>
                  <a:lnTo>
                    <a:pt x="23" y="29"/>
                  </a:lnTo>
                  <a:lnTo>
                    <a:pt x="8" y="46"/>
                  </a:lnTo>
                  <a:lnTo>
                    <a:pt x="0" y="67"/>
                  </a:lnTo>
                  <a:lnTo>
                    <a:pt x="2" y="91"/>
                  </a:lnTo>
                  <a:lnTo>
                    <a:pt x="14" y="120"/>
                  </a:lnTo>
                  <a:lnTo>
                    <a:pt x="34" y="144"/>
                  </a:lnTo>
                  <a:lnTo>
                    <a:pt x="52" y="158"/>
                  </a:lnTo>
                  <a:lnTo>
                    <a:pt x="68" y="162"/>
                  </a:lnTo>
                  <a:lnTo>
                    <a:pt x="82" y="158"/>
                  </a:lnTo>
                  <a:lnTo>
                    <a:pt x="94" y="149"/>
                  </a:lnTo>
                  <a:lnTo>
                    <a:pt x="103" y="136"/>
                  </a:lnTo>
                  <a:lnTo>
                    <a:pt x="110" y="121"/>
                  </a:lnTo>
                  <a:lnTo>
                    <a:pt x="114" y="105"/>
                  </a:lnTo>
                  <a:lnTo>
                    <a:pt x="116" y="89"/>
                  </a:lnTo>
                  <a:lnTo>
                    <a:pt x="117" y="72"/>
                  </a:lnTo>
                  <a:lnTo>
                    <a:pt x="116" y="53"/>
                  </a:lnTo>
                  <a:lnTo>
                    <a:pt x="112" y="35"/>
                  </a:lnTo>
                  <a:lnTo>
                    <a:pt x="106" y="20"/>
                  </a:lnTo>
                  <a:lnTo>
                    <a:pt x="98" y="8"/>
                  </a:lnTo>
                  <a:lnTo>
                    <a:pt x="88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13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45" name="Freeform 150"/>
            <p:cNvSpPr>
              <a:spLocks/>
            </p:cNvSpPr>
            <p:nvPr/>
          </p:nvSpPr>
          <p:spPr bwMode="auto">
            <a:xfrm>
              <a:off x="2871" y="2588"/>
              <a:ext cx="132" cy="95"/>
            </a:xfrm>
            <a:custGeom>
              <a:avLst/>
              <a:gdLst>
                <a:gd name="T0" fmla="*/ 0 w 529"/>
                <a:gd name="T1" fmla="*/ 0 h 382"/>
                <a:gd name="T2" fmla="*/ 0 w 529"/>
                <a:gd name="T3" fmla="*/ 0 h 382"/>
                <a:gd name="T4" fmla="*/ 0 w 529"/>
                <a:gd name="T5" fmla="*/ 0 h 382"/>
                <a:gd name="T6" fmla="*/ 0 w 529"/>
                <a:gd name="T7" fmla="*/ 0 h 382"/>
                <a:gd name="T8" fmla="*/ 0 w 529"/>
                <a:gd name="T9" fmla="*/ 0 h 382"/>
                <a:gd name="T10" fmla="*/ 0 w 529"/>
                <a:gd name="T11" fmla="*/ 0 h 382"/>
                <a:gd name="T12" fmla="*/ 0 w 529"/>
                <a:gd name="T13" fmla="*/ 0 h 382"/>
                <a:gd name="T14" fmla="*/ 0 w 529"/>
                <a:gd name="T15" fmla="*/ 0 h 382"/>
                <a:gd name="T16" fmla="*/ 0 w 529"/>
                <a:gd name="T17" fmla="*/ 0 h 382"/>
                <a:gd name="T18" fmla="*/ 0 w 529"/>
                <a:gd name="T19" fmla="*/ 0 h 382"/>
                <a:gd name="T20" fmla="*/ 0 w 529"/>
                <a:gd name="T21" fmla="*/ 0 h 382"/>
                <a:gd name="T22" fmla="*/ 0 w 529"/>
                <a:gd name="T23" fmla="*/ 0 h 382"/>
                <a:gd name="T24" fmla="*/ 0 w 529"/>
                <a:gd name="T25" fmla="*/ 0 h 382"/>
                <a:gd name="T26" fmla="*/ 0 w 529"/>
                <a:gd name="T27" fmla="*/ 0 h 382"/>
                <a:gd name="T28" fmla="*/ 0 w 529"/>
                <a:gd name="T29" fmla="*/ 0 h 382"/>
                <a:gd name="T30" fmla="*/ 0 w 529"/>
                <a:gd name="T31" fmla="*/ 0 h 382"/>
                <a:gd name="T32" fmla="*/ 0 w 529"/>
                <a:gd name="T33" fmla="*/ 0 h 382"/>
                <a:gd name="T34" fmla="*/ 0 w 529"/>
                <a:gd name="T35" fmla="*/ 0 h 382"/>
                <a:gd name="T36" fmla="*/ 0 w 529"/>
                <a:gd name="T37" fmla="*/ 0 h 382"/>
                <a:gd name="T38" fmla="*/ 0 w 529"/>
                <a:gd name="T39" fmla="*/ 0 h 382"/>
                <a:gd name="T40" fmla="*/ 0 w 529"/>
                <a:gd name="T41" fmla="*/ 0 h 382"/>
                <a:gd name="T42" fmla="*/ 0 w 529"/>
                <a:gd name="T43" fmla="*/ 0 h 382"/>
                <a:gd name="T44" fmla="*/ 0 w 529"/>
                <a:gd name="T45" fmla="*/ 0 h 382"/>
                <a:gd name="T46" fmla="*/ 0 w 529"/>
                <a:gd name="T47" fmla="*/ 0 h 382"/>
                <a:gd name="T48" fmla="*/ 0 w 529"/>
                <a:gd name="T49" fmla="*/ 0 h 382"/>
                <a:gd name="T50" fmla="*/ 0 w 529"/>
                <a:gd name="T51" fmla="*/ 0 h 382"/>
                <a:gd name="T52" fmla="*/ 0 w 529"/>
                <a:gd name="T53" fmla="*/ 0 h 382"/>
                <a:gd name="T54" fmla="*/ 0 w 529"/>
                <a:gd name="T55" fmla="*/ 0 h 382"/>
                <a:gd name="T56" fmla="*/ 0 w 529"/>
                <a:gd name="T57" fmla="*/ 0 h 382"/>
                <a:gd name="T58" fmla="*/ 0 w 529"/>
                <a:gd name="T59" fmla="*/ 0 h 382"/>
                <a:gd name="T60" fmla="*/ 0 w 529"/>
                <a:gd name="T61" fmla="*/ 0 h 382"/>
                <a:gd name="T62" fmla="*/ 0 w 529"/>
                <a:gd name="T63" fmla="*/ 0 h 382"/>
                <a:gd name="T64" fmla="*/ 0 w 529"/>
                <a:gd name="T65" fmla="*/ 0 h 382"/>
                <a:gd name="T66" fmla="*/ 0 w 529"/>
                <a:gd name="T67" fmla="*/ 0 h 382"/>
                <a:gd name="T68" fmla="*/ 0 w 529"/>
                <a:gd name="T69" fmla="*/ 0 h 382"/>
                <a:gd name="T70" fmla="*/ 0 w 529"/>
                <a:gd name="T71" fmla="*/ 0 h 382"/>
                <a:gd name="T72" fmla="*/ 0 w 529"/>
                <a:gd name="T73" fmla="*/ 0 h 382"/>
                <a:gd name="T74" fmla="*/ 0 w 529"/>
                <a:gd name="T75" fmla="*/ 0 h 382"/>
                <a:gd name="T76" fmla="*/ 0 w 529"/>
                <a:gd name="T77" fmla="*/ 0 h 382"/>
                <a:gd name="T78" fmla="*/ 0 w 529"/>
                <a:gd name="T79" fmla="*/ 0 h 382"/>
                <a:gd name="T80" fmla="*/ 0 w 529"/>
                <a:gd name="T81" fmla="*/ 0 h 382"/>
                <a:gd name="T82" fmla="*/ 0 w 529"/>
                <a:gd name="T83" fmla="*/ 0 h 382"/>
                <a:gd name="T84" fmla="*/ 0 w 529"/>
                <a:gd name="T85" fmla="*/ 0 h 382"/>
                <a:gd name="T86" fmla="*/ 0 w 529"/>
                <a:gd name="T87" fmla="*/ 0 h 382"/>
                <a:gd name="T88" fmla="*/ 0 w 529"/>
                <a:gd name="T89" fmla="*/ 0 h 382"/>
                <a:gd name="T90" fmla="*/ 0 w 529"/>
                <a:gd name="T91" fmla="*/ 0 h 382"/>
                <a:gd name="T92" fmla="*/ 0 w 529"/>
                <a:gd name="T93" fmla="*/ 0 h 382"/>
                <a:gd name="T94" fmla="*/ 0 w 529"/>
                <a:gd name="T95" fmla="*/ 0 h 382"/>
                <a:gd name="T96" fmla="*/ 0 w 529"/>
                <a:gd name="T97" fmla="*/ 0 h 3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9"/>
                <a:gd name="T148" fmla="*/ 0 h 382"/>
                <a:gd name="T149" fmla="*/ 529 w 529"/>
                <a:gd name="T150" fmla="*/ 382 h 3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9" h="382">
                  <a:moveTo>
                    <a:pt x="97" y="348"/>
                  </a:moveTo>
                  <a:lnTo>
                    <a:pt x="95" y="347"/>
                  </a:lnTo>
                  <a:lnTo>
                    <a:pt x="88" y="344"/>
                  </a:lnTo>
                  <a:lnTo>
                    <a:pt x="77" y="337"/>
                  </a:lnTo>
                  <a:lnTo>
                    <a:pt x="65" y="329"/>
                  </a:lnTo>
                  <a:lnTo>
                    <a:pt x="51" y="317"/>
                  </a:lnTo>
                  <a:lnTo>
                    <a:pt x="37" y="304"/>
                  </a:lnTo>
                  <a:lnTo>
                    <a:pt x="23" y="288"/>
                  </a:lnTo>
                  <a:lnTo>
                    <a:pt x="13" y="270"/>
                  </a:lnTo>
                  <a:lnTo>
                    <a:pt x="5" y="249"/>
                  </a:lnTo>
                  <a:lnTo>
                    <a:pt x="0" y="226"/>
                  </a:lnTo>
                  <a:lnTo>
                    <a:pt x="3" y="200"/>
                  </a:lnTo>
                  <a:lnTo>
                    <a:pt x="10" y="172"/>
                  </a:lnTo>
                  <a:lnTo>
                    <a:pt x="24" y="141"/>
                  </a:lnTo>
                  <a:lnTo>
                    <a:pt x="47" y="109"/>
                  </a:lnTo>
                  <a:lnTo>
                    <a:pt x="80" y="73"/>
                  </a:lnTo>
                  <a:lnTo>
                    <a:pt x="123" y="35"/>
                  </a:lnTo>
                  <a:lnTo>
                    <a:pt x="164" y="11"/>
                  </a:lnTo>
                  <a:lnTo>
                    <a:pt x="206" y="0"/>
                  </a:lnTo>
                  <a:lnTo>
                    <a:pt x="250" y="1"/>
                  </a:lnTo>
                  <a:lnTo>
                    <a:pt x="295" y="12"/>
                  </a:lnTo>
                  <a:lnTo>
                    <a:pt x="338" y="31"/>
                  </a:lnTo>
                  <a:lnTo>
                    <a:pt x="379" y="58"/>
                  </a:lnTo>
                  <a:lnTo>
                    <a:pt x="418" y="89"/>
                  </a:lnTo>
                  <a:lnTo>
                    <a:pt x="453" y="125"/>
                  </a:lnTo>
                  <a:lnTo>
                    <a:pt x="482" y="162"/>
                  </a:lnTo>
                  <a:lnTo>
                    <a:pt x="505" y="200"/>
                  </a:lnTo>
                  <a:lnTo>
                    <a:pt x="521" y="238"/>
                  </a:lnTo>
                  <a:lnTo>
                    <a:pt x="529" y="272"/>
                  </a:lnTo>
                  <a:lnTo>
                    <a:pt x="526" y="303"/>
                  </a:lnTo>
                  <a:lnTo>
                    <a:pt x="514" y="329"/>
                  </a:lnTo>
                  <a:lnTo>
                    <a:pt x="490" y="347"/>
                  </a:lnTo>
                  <a:lnTo>
                    <a:pt x="453" y="356"/>
                  </a:lnTo>
                  <a:lnTo>
                    <a:pt x="411" y="361"/>
                  </a:lnTo>
                  <a:lnTo>
                    <a:pt x="376" y="366"/>
                  </a:lnTo>
                  <a:lnTo>
                    <a:pt x="345" y="370"/>
                  </a:lnTo>
                  <a:lnTo>
                    <a:pt x="317" y="374"/>
                  </a:lnTo>
                  <a:lnTo>
                    <a:pt x="293" y="377"/>
                  </a:lnTo>
                  <a:lnTo>
                    <a:pt x="272" y="379"/>
                  </a:lnTo>
                  <a:lnTo>
                    <a:pt x="254" y="381"/>
                  </a:lnTo>
                  <a:lnTo>
                    <a:pt x="236" y="382"/>
                  </a:lnTo>
                  <a:lnTo>
                    <a:pt x="220" y="382"/>
                  </a:lnTo>
                  <a:lnTo>
                    <a:pt x="205" y="381"/>
                  </a:lnTo>
                  <a:lnTo>
                    <a:pt x="190" y="378"/>
                  </a:lnTo>
                  <a:lnTo>
                    <a:pt x="174" y="375"/>
                  </a:lnTo>
                  <a:lnTo>
                    <a:pt x="158" y="370"/>
                  </a:lnTo>
                  <a:lnTo>
                    <a:pt x="140" y="364"/>
                  </a:lnTo>
                  <a:lnTo>
                    <a:pt x="120" y="357"/>
                  </a:lnTo>
                  <a:lnTo>
                    <a:pt x="97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46" name="Freeform 151"/>
            <p:cNvSpPr>
              <a:spLocks/>
            </p:cNvSpPr>
            <p:nvPr/>
          </p:nvSpPr>
          <p:spPr bwMode="auto">
            <a:xfrm>
              <a:off x="2875" y="2590"/>
              <a:ext cx="125" cy="90"/>
            </a:xfrm>
            <a:custGeom>
              <a:avLst/>
              <a:gdLst>
                <a:gd name="T0" fmla="*/ 0 w 501"/>
                <a:gd name="T1" fmla="*/ 0 h 360"/>
                <a:gd name="T2" fmla="*/ 0 w 501"/>
                <a:gd name="T3" fmla="*/ 0 h 360"/>
                <a:gd name="T4" fmla="*/ 0 w 501"/>
                <a:gd name="T5" fmla="*/ 0 h 360"/>
                <a:gd name="T6" fmla="*/ 0 w 501"/>
                <a:gd name="T7" fmla="*/ 0 h 360"/>
                <a:gd name="T8" fmla="*/ 0 w 501"/>
                <a:gd name="T9" fmla="*/ 0 h 360"/>
                <a:gd name="T10" fmla="*/ 0 w 501"/>
                <a:gd name="T11" fmla="*/ 0 h 360"/>
                <a:gd name="T12" fmla="*/ 0 w 501"/>
                <a:gd name="T13" fmla="*/ 0 h 360"/>
                <a:gd name="T14" fmla="*/ 0 w 501"/>
                <a:gd name="T15" fmla="*/ 0 h 360"/>
                <a:gd name="T16" fmla="*/ 0 w 501"/>
                <a:gd name="T17" fmla="*/ 0 h 360"/>
                <a:gd name="T18" fmla="*/ 0 w 501"/>
                <a:gd name="T19" fmla="*/ 0 h 360"/>
                <a:gd name="T20" fmla="*/ 0 w 501"/>
                <a:gd name="T21" fmla="*/ 0 h 360"/>
                <a:gd name="T22" fmla="*/ 0 w 501"/>
                <a:gd name="T23" fmla="*/ 0 h 360"/>
                <a:gd name="T24" fmla="*/ 0 w 501"/>
                <a:gd name="T25" fmla="*/ 0 h 360"/>
                <a:gd name="T26" fmla="*/ 0 w 501"/>
                <a:gd name="T27" fmla="*/ 0 h 360"/>
                <a:gd name="T28" fmla="*/ 0 w 501"/>
                <a:gd name="T29" fmla="*/ 0 h 360"/>
                <a:gd name="T30" fmla="*/ 0 w 501"/>
                <a:gd name="T31" fmla="*/ 0 h 360"/>
                <a:gd name="T32" fmla="*/ 0 w 501"/>
                <a:gd name="T33" fmla="*/ 0 h 360"/>
                <a:gd name="T34" fmla="*/ 0 w 501"/>
                <a:gd name="T35" fmla="*/ 0 h 360"/>
                <a:gd name="T36" fmla="*/ 0 w 501"/>
                <a:gd name="T37" fmla="*/ 0 h 360"/>
                <a:gd name="T38" fmla="*/ 0 w 501"/>
                <a:gd name="T39" fmla="*/ 0 h 360"/>
                <a:gd name="T40" fmla="*/ 0 w 501"/>
                <a:gd name="T41" fmla="*/ 0 h 360"/>
                <a:gd name="T42" fmla="*/ 0 w 501"/>
                <a:gd name="T43" fmla="*/ 0 h 360"/>
                <a:gd name="T44" fmla="*/ 0 w 501"/>
                <a:gd name="T45" fmla="*/ 0 h 360"/>
                <a:gd name="T46" fmla="*/ 0 w 501"/>
                <a:gd name="T47" fmla="*/ 0 h 360"/>
                <a:gd name="T48" fmla="*/ 0 w 501"/>
                <a:gd name="T49" fmla="*/ 0 h 360"/>
                <a:gd name="T50" fmla="*/ 0 w 501"/>
                <a:gd name="T51" fmla="*/ 0 h 360"/>
                <a:gd name="T52" fmla="*/ 0 w 501"/>
                <a:gd name="T53" fmla="*/ 0 h 360"/>
                <a:gd name="T54" fmla="*/ 0 w 501"/>
                <a:gd name="T55" fmla="*/ 0 h 360"/>
                <a:gd name="T56" fmla="*/ 0 w 501"/>
                <a:gd name="T57" fmla="*/ 0 h 360"/>
                <a:gd name="T58" fmla="*/ 0 w 501"/>
                <a:gd name="T59" fmla="*/ 0 h 360"/>
                <a:gd name="T60" fmla="*/ 0 w 501"/>
                <a:gd name="T61" fmla="*/ 0 h 360"/>
                <a:gd name="T62" fmla="*/ 0 w 501"/>
                <a:gd name="T63" fmla="*/ 0 h 360"/>
                <a:gd name="T64" fmla="*/ 0 w 501"/>
                <a:gd name="T65" fmla="*/ 0 h 360"/>
                <a:gd name="T66" fmla="*/ 0 w 501"/>
                <a:gd name="T67" fmla="*/ 0 h 360"/>
                <a:gd name="T68" fmla="*/ 0 w 501"/>
                <a:gd name="T69" fmla="*/ 0 h 360"/>
                <a:gd name="T70" fmla="*/ 0 w 501"/>
                <a:gd name="T71" fmla="*/ 0 h 360"/>
                <a:gd name="T72" fmla="*/ 0 w 501"/>
                <a:gd name="T73" fmla="*/ 0 h 360"/>
                <a:gd name="T74" fmla="*/ 0 w 501"/>
                <a:gd name="T75" fmla="*/ 0 h 360"/>
                <a:gd name="T76" fmla="*/ 0 w 501"/>
                <a:gd name="T77" fmla="*/ 0 h 360"/>
                <a:gd name="T78" fmla="*/ 0 w 501"/>
                <a:gd name="T79" fmla="*/ 0 h 360"/>
                <a:gd name="T80" fmla="*/ 0 w 501"/>
                <a:gd name="T81" fmla="*/ 0 h 360"/>
                <a:gd name="T82" fmla="*/ 0 w 501"/>
                <a:gd name="T83" fmla="*/ 0 h 360"/>
                <a:gd name="T84" fmla="*/ 0 w 501"/>
                <a:gd name="T85" fmla="*/ 0 h 360"/>
                <a:gd name="T86" fmla="*/ 0 w 501"/>
                <a:gd name="T87" fmla="*/ 0 h 360"/>
                <a:gd name="T88" fmla="*/ 0 w 501"/>
                <a:gd name="T89" fmla="*/ 0 h 360"/>
                <a:gd name="T90" fmla="*/ 0 w 501"/>
                <a:gd name="T91" fmla="*/ 0 h 360"/>
                <a:gd name="T92" fmla="*/ 0 w 501"/>
                <a:gd name="T93" fmla="*/ 0 h 360"/>
                <a:gd name="T94" fmla="*/ 0 w 501"/>
                <a:gd name="T95" fmla="*/ 0 h 360"/>
                <a:gd name="T96" fmla="*/ 0 w 501"/>
                <a:gd name="T97" fmla="*/ 0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1"/>
                <a:gd name="T148" fmla="*/ 0 h 360"/>
                <a:gd name="T149" fmla="*/ 501 w 501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1" h="360">
                  <a:moveTo>
                    <a:pt x="91" y="328"/>
                  </a:moveTo>
                  <a:lnTo>
                    <a:pt x="89" y="327"/>
                  </a:lnTo>
                  <a:lnTo>
                    <a:pt x="82" y="323"/>
                  </a:lnTo>
                  <a:lnTo>
                    <a:pt x="73" y="318"/>
                  </a:lnTo>
                  <a:lnTo>
                    <a:pt x="60" y="310"/>
                  </a:lnTo>
                  <a:lnTo>
                    <a:pt x="47" y="299"/>
                  </a:lnTo>
                  <a:lnTo>
                    <a:pt x="33" y="287"/>
                  </a:lnTo>
                  <a:lnTo>
                    <a:pt x="22" y="272"/>
                  </a:lnTo>
                  <a:lnTo>
                    <a:pt x="10" y="254"/>
                  </a:lnTo>
                  <a:lnTo>
                    <a:pt x="4" y="235"/>
                  </a:lnTo>
                  <a:lnTo>
                    <a:pt x="0" y="213"/>
                  </a:lnTo>
                  <a:lnTo>
                    <a:pt x="1" y="189"/>
                  </a:lnTo>
                  <a:lnTo>
                    <a:pt x="8" y="162"/>
                  </a:lnTo>
                  <a:lnTo>
                    <a:pt x="22" y="133"/>
                  </a:lnTo>
                  <a:lnTo>
                    <a:pt x="44" y="102"/>
                  </a:lnTo>
                  <a:lnTo>
                    <a:pt x="75" y="69"/>
                  </a:lnTo>
                  <a:lnTo>
                    <a:pt x="116" y="33"/>
                  </a:lnTo>
                  <a:lnTo>
                    <a:pt x="154" y="10"/>
                  </a:lnTo>
                  <a:lnTo>
                    <a:pt x="195" y="0"/>
                  </a:lnTo>
                  <a:lnTo>
                    <a:pt x="237" y="1"/>
                  </a:lnTo>
                  <a:lnTo>
                    <a:pt x="279" y="11"/>
                  </a:lnTo>
                  <a:lnTo>
                    <a:pt x="320" y="30"/>
                  </a:lnTo>
                  <a:lnTo>
                    <a:pt x="359" y="54"/>
                  </a:lnTo>
                  <a:lnTo>
                    <a:pt x="396" y="84"/>
                  </a:lnTo>
                  <a:lnTo>
                    <a:pt x="430" y="117"/>
                  </a:lnTo>
                  <a:lnTo>
                    <a:pt x="457" y="152"/>
                  </a:lnTo>
                  <a:lnTo>
                    <a:pt x="479" y="189"/>
                  </a:lnTo>
                  <a:lnTo>
                    <a:pt x="494" y="223"/>
                  </a:lnTo>
                  <a:lnTo>
                    <a:pt x="501" y="257"/>
                  </a:lnTo>
                  <a:lnTo>
                    <a:pt x="500" y="285"/>
                  </a:lnTo>
                  <a:lnTo>
                    <a:pt x="487" y="310"/>
                  </a:lnTo>
                  <a:lnTo>
                    <a:pt x="464" y="327"/>
                  </a:lnTo>
                  <a:lnTo>
                    <a:pt x="430" y="336"/>
                  </a:lnTo>
                  <a:lnTo>
                    <a:pt x="390" y="341"/>
                  </a:lnTo>
                  <a:lnTo>
                    <a:pt x="356" y="345"/>
                  </a:lnTo>
                  <a:lnTo>
                    <a:pt x="326" y="349"/>
                  </a:lnTo>
                  <a:lnTo>
                    <a:pt x="301" y="352"/>
                  </a:lnTo>
                  <a:lnTo>
                    <a:pt x="278" y="356"/>
                  </a:lnTo>
                  <a:lnTo>
                    <a:pt x="258" y="358"/>
                  </a:lnTo>
                  <a:lnTo>
                    <a:pt x="240" y="359"/>
                  </a:lnTo>
                  <a:lnTo>
                    <a:pt x="223" y="360"/>
                  </a:lnTo>
                  <a:lnTo>
                    <a:pt x="208" y="360"/>
                  </a:lnTo>
                  <a:lnTo>
                    <a:pt x="195" y="359"/>
                  </a:lnTo>
                  <a:lnTo>
                    <a:pt x="180" y="357"/>
                  </a:lnTo>
                  <a:lnTo>
                    <a:pt x="165" y="353"/>
                  </a:lnTo>
                  <a:lnTo>
                    <a:pt x="150" y="349"/>
                  </a:lnTo>
                  <a:lnTo>
                    <a:pt x="133" y="344"/>
                  </a:lnTo>
                  <a:lnTo>
                    <a:pt x="113" y="336"/>
                  </a:lnTo>
                  <a:lnTo>
                    <a:pt x="91" y="328"/>
                  </a:lnTo>
                  <a:close/>
                </a:path>
              </a:pathLst>
            </a:custGeom>
            <a:solidFill>
              <a:srgbClr val="FFF9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47" name="Freeform 152"/>
            <p:cNvSpPr>
              <a:spLocks/>
            </p:cNvSpPr>
            <p:nvPr/>
          </p:nvSpPr>
          <p:spPr bwMode="auto">
            <a:xfrm>
              <a:off x="2878" y="2593"/>
              <a:ext cx="119" cy="85"/>
            </a:xfrm>
            <a:custGeom>
              <a:avLst/>
              <a:gdLst>
                <a:gd name="T0" fmla="*/ 0 w 475"/>
                <a:gd name="T1" fmla="*/ 0 h 340"/>
                <a:gd name="T2" fmla="*/ 0 w 475"/>
                <a:gd name="T3" fmla="*/ 0 h 340"/>
                <a:gd name="T4" fmla="*/ 0 w 475"/>
                <a:gd name="T5" fmla="*/ 0 h 340"/>
                <a:gd name="T6" fmla="*/ 0 w 475"/>
                <a:gd name="T7" fmla="*/ 0 h 340"/>
                <a:gd name="T8" fmla="*/ 0 w 475"/>
                <a:gd name="T9" fmla="*/ 0 h 340"/>
                <a:gd name="T10" fmla="*/ 0 w 475"/>
                <a:gd name="T11" fmla="*/ 0 h 340"/>
                <a:gd name="T12" fmla="*/ 0 w 475"/>
                <a:gd name="T13" fmla="*/ 0 h 340"/>
                <a:gd name="T14" fmla="*/ 0 w 475"/>
                <a:gd name="T15" fmla="*/ 0 h 340"/>
                <a:gd name="T16" fmla="*/ 0 w 475"/>
                <a:gd name="T17" fmla="*/ 0 h 340"/>
                <a:gd name="T18" fmla="*/ 0 w 475"/>
                <a:gd name="T19" fmla="*/ 0 h 340"/>
                <a:gd name="T20" fmla="*/ 0 w 475"/>
                <a:gd name="T21" fmla="*/ 0 h 340"/>
                <a:gd name="T22" fmla="*/ 0 w 475"/>
                <a:gd name="T23" fmla="*/ 0 h 340"/>
                <a:gd name="T24" fmla="*/ 0 w 475"/>
                <a:gd name="T25" fmla="*/ 0 h 340"/>
                <a:gd name="T26" fmla="*/ 0 w 475"/>
                <a:gd name="T27" fmla="*/ 0 h 340"/>
                <a:gd name="T28" fmla="*/ 0 w 475"/>
                <a:gd name="T29" fmla="*/ 0 h 340"/>
                <a:gd name="T30" fmla="*/ 0 w 475"/>
                <a:gd name="T31" fmla="*/ 0 h 340"/>
                <a:gd name="T32" fmla="*/ 0 w 475"/>
                <a:gd name="T33" fmla="*/ 0 h 340"/>
                <a:gd name="T34" fmla="*/ 0 w 475"/>
                <a:gd name="T35" fmla="*/ 0 h 340"/>
                <a:gd name="T36" fmla="*/ 0 w 475"/>
                <a:gd name="T37" fmla="*/ 0 h 340"/>
                <a:gd name="T38" fmla="*/ 0 w 475"/>
                <a:gd name="T39" fmla="*/ 0 h 340"/>
                <a:gd name="T40" fmla="*/ 0 w 475"/>
                <a:gd name="T41" fmla="*/ 0 h 340"/>
                <a:gd name="T42" fmla="*/ 0 w 475"/>
                <a:gd name="T43" fmla="*/ 0 h 340"/>
                <a:gd name="T44" fmla="*/ 0 w 475"/>
                <a:gd name="T45" fmla="*/ 0 h 340"/>
                <a:gd name="T46" fmla="*/ 0 w 475"/>
                <a:gd name="T47" fmla="*/ 0 h 340"/>
                <a:gd name="T48" fmla="*/ 0 w 475"/>
                <a:gd name="T49" fmla="*/ 0 h 340"/>
                <a:gd name="T50" fmla="*/ 0 w 475"/>
                <a:gd name="T51" fmla="*/ 0 h 340"/>
                <a:gd name="T52" fmla="*/ 0 w 475"/>
                <a:gd name="T53" fmla="*/ 0 h 340"/>
                <a:gd name="T54" fmla="*/ 0 w 475"/>
                <a:gd name="T55" fmla="*/ 0 h 340"/>
                <a:gd name="T56" fmla="*/ 0 w 475"/>
                <a:gd name="T57" fmla="*/ 0 h 340"/>
                <a:gd name="T58" fmla="*/ 0 w 475"/>
                <a:gd name="T59" fmla="*/ 0 h 340"/>
                <a:gd name="T60" fmla="*/ 0 w 475"/>
                <a:gd name="T61" fmla="*/ 0 h 340"/>
                <a:gd name="T62" fmla="*/ 0 w 475"/>
                <a:gd name="T63" fmla="*/ 0 h 340"/>
                <a:gd name="T64" fmla="*/ 0 w 475"/>
                <a:gd name="T65" fmla="*/ 0 h 340"/>
                <a:gd name="T66" fmla="*/ 0 w 475"/>
                <a:gd name="T67" fmla="*/ 0 h 340"/>
                <a:gd name="T68" fmla="*/ 0 w 475"/>
                <a:gd name="T69" fmla="*/ 0 h 340"/>
                <a:gd name="T70" fmla="*/ 0 w 475"/>
                <a:gd name="T71" fmla="*/ 0 h 340"/>
                <a:gd name="T72" fmla="*/ 0 w 475"/>
                <a:gd name="T73" fmla="*/ 0 h 340"/>
                <a:gd name="T74" fmla="*/ 0 w 475"/>
                <a:gd name="T75" fmla="*/ 0 h 340"/>
                <a:gd name="T76" fmla="*/ 0 w 475"/>
                <a:gd name="T77" fmla="*/ 0 h 340"/>
                <a:gd name="T78" fmla="*/ 0 w 475"/>
                <a:gd name="T79" fmla="*/ 0 h 340"/>
                <a:gd name="T80" fmla="*/ 0 w 475"/>
                <a:gd name="T81" fmla="*/ 0 h 340"/>
                <a:gd name="T82" fmla="*/ 0 w 475"/>
                <a:gd name="T83" fmla="*/ 0 h 340"/>
                <a:gd name="T84" fmla="*/ 0 w 475"/>
                <a:gd name="T85" fmla="*/ 0 h 340"/>
                <a:gd name="T86" fmla="*/ 0 w 475"/>
                <a:gd name="T87" fmla="*/ 0 h 340"/>
                <a:gd name="T88" fmla="*/ 0 w 475"/>
                <a:gd name="T89" fmla="*/ 0 h 340"/>
                <a:gd name="T90" fmla="*/ 0 w 475"/>
                <a:gd name="T91" fmla="*/ 0 h 340"/>
                <a:gd name="T92" fmla="*/ 0 w 475"/>
                <a:gd name="T93" fmla="*/ 0 h 340"/>
                <a:gd name="T94" fmla="*/ 0 w 475"/>
                <a:gd name="T95" fmla="*/ 0 h 340"/>
                <a:gd name="T96" fmla="*/ 0 w 475"/>
                <a:gd name="T97" fmla="*/ 0 h 3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5"/>
                <a:gd name="T148" fmla="*/ 0 h 340"/>
                <a:gd name="T149" fmla="*/ 475 w 475"/>
                <a:gd name="T150" fmla="*/ 340 h 3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5" h="340">
                  <a:moveTo>
                    <a:pt x="87" y="310"/>
                  </a:moveTo>
                  <a:lnTo>
                    <a:pt x="85" y="309"/>
                  </a:lnTo>
                  <a:lnTo>
                    <a:pt x="78" y="305"/>
                  </a:lnTo>
                  <a:lnTo>
                    <a:pt x="69" y="300"/>
                  </a:lnTo>
                  <a:lnTo>
                    <a:pt x="57" y="293"/>
                  </a:lnTo>
                  <a:lnTo>
                    <a:pt x="46" y="282"/>
                  </a:lnTo>
                  <a:lnTo>
                    <a:pt x="33" y="271"/>
                  </a:lnTo>
                  <a:lnTo>
                    <a:pt x="20" y="257"/>
                  </a:lnTo>
                  <a:lnTo>
                    <a:pt x="11" y="240"/>
                  </a:lnTo>
                  <a:lnTo>
                    <a:pt x="3" y="221"/>
                  </a:lnTo>
                  <a:lnTo>
                    <a:pt x="0" y="200"/>
                  </a:lnTo>
                  <a:lnTo>
                    <a:pt x="1" y="177"/>
                  </a:lnTo>
                  <a:lnTo>
                    <a:pt x="8" y="153"/>
                  </a:lnTo>
                  <a:lnTo>
                    <a:pt x="20" y="126"/>
                  </a:lnTo>
                  <a:lnTo>
                    <a:pt x="42" y="97"/>
                  </a:lnTo>
                  <a:lnTo>
                    <a:pt x="71" y="65"/>
                  </a:lnTo>
                  <a:lnTo>
                    <a:pt x="110" y="31"/>
                  </a:lnTo>
                  <a:lnTo>
                    <a:pt x="146" y="9"/>
                  </a:lnTo>
                  <a:lnTo>
                    <a:pt x="185" y="0"/>
                  </a:lnTo>
                  <a:lnTo>
                    <a:pt x="224" y="1"/>
                  </a:lnTo>
                  <a:lnTo>
                    <a:pt x="265" y="10"/>
                  </a:lnTo>
                  <a:lnTo>
                    <a:pt x="304" y="28"/>
                  </a:lnTo>
                  <a:lnTo>
                    <a:pt x="341" y="51"/>
                  </a:lnTo>
                  <a:lnTo>
                    <a:pt x="376" y="79"/>
                  </a:lnTo>
                  <a:lnTo>
                    <a:pt x="407" y="111"/>
                  </a:lnTo>
                  <a:lnTo>
                    <a:pt x="434" y="144"/>
                  </a:lnTo>
                  <a:lnTo>
                    <a:pt x="455" y="179"/>
                  </a:lnTo>
                  <a:lnTo>
                    <a:pt x="468" y="212"/>
                  </a:lnTo>
                  <a:lnTo>
                    <a:pt x="475" y="243"/>
                  </a:lnTo>
                  <a:lnTo>
                    <a:pt x="474" y="271"/>
                  </a:lnTo>
                  <a:lnTo>
                    <a:pt x="463" y="293"/>
                  </a:lnTo>
                  <a:lnTo>
                    <a:pt x="441" y="310"/>
                  </a:lnTo>
                  <a:lnTo>
                    <a:pt x="407" y="318"/>
                  </a:lnTo>
                  <a:lnTo>
                    <a:pt x="370" y="323"/>
                  </a:lnTo>
                  <a:lnTo>
                    <a:pt x="338" y="326"/>
                  </a:lnTo>
                  <a:lnTo>
                    <a:pt x="309" y="330"/>
                  </a:lnTo>
                  <a:lnTo>
                    <a:pt x="285" y="333"/>
                  </a:lnTo>
                  <a:lnTo>
                    <a:pt x="263" y="335"/>
                  </a:lnTo>
                  <a:lnTo>
                    <a:pt x="244" y="338"/>
                  </a:lnTo>
                  <a:lnTo>
                    <a:pt x="228" y="339"/>
                  </a:lnTo>
                  <a:lnTo>
                    <a:pt x="212" y="340"/>
                  </a:lnTo>
                  <a:lnTo>
                    <a:pt x="198" y="340"/>
                  </a:lnTo>
                  <a:lnTo>
                    <a:pt x="184" y="339"/>
                  </a:lnTo>
                  <a:lnTo>
                    <a:pt x="170" y="336"/>
                  </a:lnTo>
                  <a:lnTo>
                    <a:pt x="156" y="334"/>
                  </a:lnTo>
                  <a:lnTo>
                    <a:pt x="141" y="330"/>
                  </a:lnTo>
                  <a:lnTo>
                    <a:pt x="125" y="325"/>
                  </a:lnTo>
                  <a:lnTo>
                    <a:pt x="108" y="318"/>
                  </a:lnTo>
                  <a:lnTo>
                    <a:pt x="87" y="310"/>
                  </a:lnTo>
                  <a:close/>
                </a:path>
              </a:pathLst>
            </a:custGeom>
            <a:solidFill>
              <a:srgbClr val="FCF2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48" name="Freeform 153"/>
            <p:cNvSpPr>
              <a:spLocks/>
            </p:cNvSpPr>
            <p:nvPr/>
          </p:nvSpPr>
          <p:spPr bwMode="auto">
            <a:xfrm>
              <a:off x="2881" y="2595"/>
              <a:ext cx="113" cy="80"/>
            </a:xfrm>
            <a:custGeom>
              <a:avLst/>
              <a:gdLst>
                <a:gd name="T0" fmla="*/ 0 w 449"/>
                <a:gd name="T1" fmla="*/ 0 h 320"/>
                <a:gd name="T2" fmla="*/ 0 w 449"/>
                <a:gd name="T3" fmla="*/ 0 h 320"/>
                <a:gd name="T4" fmla="*/ 0 w 449"/>
                <a:gd name="T5" fmla="*/ 0 h 320"/>
                <a:gd name="T6" fmla="*/ 0 w 449"/>
                <a:gd name="T7" fmla="*/ 0 h 320"/>
                <a:gd name="T8" fmla="*/ 0 w 449"/>
                <a:gd name="T9" fmla="*/ 0 h 320"/>
                <a:gd name="T10" fmla="*/ 0 w 449"/>
                <a:gd name="T11" fmla="*/ 0 h 320"/>
                <a:gd name="T12" fmla="*/ 0 w 449"/>
                <a:gd name="T13" fmla="*/ 0 h 320"/>
                <a:gd name="T14" fmla="*/ 0 w 449"/>
                <a:gd name="T15" fmla="*/ 0 h 320"/>
                <a:gd name="T16" fmla="*/ 0 w 449"/>
                <a:gd name="T17" fmla="*/ 0 h 320"/>
                <a:gd name="T18" fmla="*/ 0 w 449"/>
                <a:gd name="T19" fmla="*/ 0 h 320"/>
                <a:gd name="T20" fmla="*/ 0 w 449"/>
                <a:gd name="T21" fmla="*/ 0 h 320"/>
                <a:gd name="T22" fmla="*/ 0 w 449"/>
                <a:gd name="T23" fmla="*/ 0 h 320"/>
                <a:gd name="T24" fmla="*/ 0 w 449"/>
                <a:gd name="T25" fmla="*/ 0 h 320"/>
                <a:gd name="T26" fmla="*/ 0 w 449"/>
                <a:gd name="T27" fmla="*/ 0 h 320"/>
                <a:gd name="T28" fmla="*/ 0 w 449"/>
                <a:gd name="T29" fmla="*/ 0 h 320"/>
                <a:gd name="T30" fmla="*/ 0 w 449"/>
                <a:gd name="T31" fmla="*/ 0 h 320"/>
                <a:gd name="T32" fmla="*/ 0 w 449"/>
                <a:gd name="T33" fmla="*/ 0 h 320"/>
                <a:gd name="T34" fmla="*/ 0 w 449"/>
                <a:gd name="T35" fmla="*/ 0 h 320"/>
                <a:gd name="T36" fmla="*/ 0 w 449"/>
                <a:gd name="T37" fmla="*/ 0 h 320"/>
                <a:gd name="T38" fmla="*/ 0 w 449"/>
                <a:gd name="T39" fmla="*/ 0 h 320"/>
                <a:gd name="T40" fmla="*/ 0 w 449"/>
                <a:gd name="T41" fmla="*/ 0 h 320"/>
                <a:gd name="T42" fmla="*/ 0 w 449"/>
                <a:gd name="T43" fmla="*/ 0 h 320"/>
                <a:gd name="T44" fmla="*/ 0 w 449"/>
                <a:gd name="T45" fmla="*/ 0 h 320"/>
                <a:gd name="T46" fmla="*/ 0 w 449"/>
                <a:gd name="T47" fmla="*/ 0 h 320"/>
                <a:gd name="T48" fmla="*/ 0 w 449"/>
                <a:gd name="T49" fmla="*/ 0 h 320"/>
                <a:gd name="T50" fmla="*/ 0 w 449"/>
                <a:gd name="T51" fmla="*/ 0 h 320"/>
                <a:gd name="T52" fmla="*/ 0 w 449"/>
                <a:gd name="T53" fmla="*/ 0 h 320"/>
                <a:gd name="T54" fmla="*/ 0 w 449"/>
                <a:gd name="T55" fmla="*/ 0 h 320"/>
                <a:gd name="T56" fmla="*/ 0 w 449"/>
                <a:gd name="T57" fmla="*/ 0 h 320"/>
                <a:gd name="T58" fmla="*/ 0 w 449"/>
                <a:gd name="T59" fmla="*/ 0 h 320"/>
                <a:gd name="T60" fmla="*/ 0 w 449"/>
                <a:gd name="T61" fmla="*/ 0 h 320"/>
                <a:gd name="T62" fmla="*/ 0 w 449"/>
                <a:gd name="T63" fmla="*/ 0 h 320"/>
                <a:gd name="T64" fmla="*/ 0 w 449"/>
                <a:gd name="T65" fmla="*/ 0 h 320"/>
                <a:gd name="T66" fmla="*/ 0 w 449"/>
                <a:gd name="T67" fmla="*/ 0 h 320"/>
                <a:gd name="T68" fmla="*/ 0 w 449"/>
                <a:gd name="T69" fmla="*/ 0 h 320"/>
                <a:gd name="T70" fmla="*/ 0 w 449"/>
                <a:gd name="T71" fmla="*/ 0 h 320"/>
                <a:gd name="T72" fmla="*/ 0 w 449"/>
                <a:gd name="T73" fmla="*/ 0 h 320"/>
                <a:gd name="T74" fmla="*/ 0 w 449"/>
                <a:gd name="T75" fmla="*/ 0 h 320"/>
                <a:gd name="T76" fmla="*/ 0 w 449"/>
                <a:gd name="T77" fmla="*/ 0 h 320"/>
                <a:gd name="T78" fmla="*/ 0 w 449"/>
                <a:gd name="T79" fmla="*/ 0 h 320"/>
                <a:gd name="T80" fmla="*/ 0 w 449"/>
                <a:gd name="T81" fmla="*/ 0 h 320"/>
                <a:gd name="T82" fmla="*/ 0 w 449"/>
                <a:gd name="T83" fmla="*/ 0 h 320"/>
                <a:gd name="T84" fmla="*/ 0 w 449"/>
                <a:gd name="T85" fmla="*/ 0 h 320"/>
                <a:gd name="T86" fmla="*/ 0 w 449"/>
                <a:gd name="T87" fmla="*/ 0 h 320"/>
                <a:gd name="T88" fmla="*/ 0 w 449"/>
                <a:gd name="T89" fmla="*/ 0 h 320"/>
                <a:gd name="T90" fmla="*/ 0 w 449"/>
                <a:gd name="T91" fmla="*/ 0 h 320"/>
                <a:gd name="T92" fmla="*/ 0 w 449"/>
                <a:gd name="T93" fmla="*/ 0 h 320"/>
                <a:gd name="T94" fmla="*/ 0 w 449"/>
                <a:gd name="T95" fmla="*/ 0 h 320"/>
                <a:gd name="T96" fmla="*/ 0 w 449"/>
                <a:gd name="T97" fmla="*/ 0 h 3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9"/>
                <a:gd name="T148" fmla="*/ 0 h 320"/>
                <a:gd name="T149" fmla="*/ 449 w 449"/>
                <a:gd name="T150" fmla="*/ 320 h 3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9" h="320">
                  <a:moveTo>
                    <a:pt x="81" y="292"/>
                  </a:moveTo>
                  <a:lnTo>
                    <a:pt x="79" y="291"/>
                  </a:lnTo>
                  <a:lnTo>
                    <a:pt x="73" y="287"/>
                  </a:lnTo>
                  <a:lnTo>
                    <a:pt x="64" y="283"/>
                  </a:lnTo>
                  <a:lnTo>
                    <a:pt x="54" y="276"/>
                  </a:lnTo>
                  <a:lnTo>
                    <a:pt x="42" y="267"/>
                  </a:lnTo>
                  <a:lnTo>
                    <a:pt x="30" y="255"/>
                  </a:lnTo>
                  <a:lnTo>
                    <a:pt x="19" y="241"/>
                  </a:lnTo>
                  <a:lnTo>
                    <a:pt x="10" y="226"/>
                  </a:lnTo>
                  <a:lnTo>
                    <a:pt x="3" y="209"/>
                  </a:lnTo>
                  <a:lnTo>
                    <a:pt x="0" y="189"/>
                  </a:lnTo>
                  <a:lnTo>
                    <a:pt x="1" y="167"/>
                  </a:lnTo>
                  <a:lnTo>
                    <a:pt x="6" y="144"/>
                  </a:lnTo>
                  <a:lnTo>
                    <a:pt x="19" y="118"/>
                  </a:lnTo>
                  <a:lnTo>
                    <a:pt x="39" y="90"/>
                  </a:lnTo>
                  <a:lnTo>
                    <a:pt x="66" y="61"/>
                  </a:lnTo>
                  <a:lnTo>
                    <a:pt x="103" y="29"/>
                  </a:lnTo>
                  <a:lnTo>
                    <a:pt x="138" y="10"/>
                  </a:lnTo>
                  <a:lnTo>
                    <a:pt x="173" y="0"/>
                  </a:lnTo>
                  <a:lnTo>
                    <a:pt x="211" y="0"/>
                  </a:lnTo>
                  <a:lnTo>
                    <a:pt x="249" y="10"/>
                  </a:lnTo>
                  <a:lnTo>
                    <a:pt x="286" y="26"/>
                  </a:lnTo>
                  <a:lnTo>
                    <a:pt x="322" y="48"/>
                  </a:lnTo>
                  <a:lnTo>
                    <a:pt x="354" y="74"/>
                  </a:lnTo>
                  <a:lnTo>
                    <a:pt x="384" y="104"/>
                  </a:lnTo>
                  <a:lnTo>
                    <a:pt x="409" y="135"/>
                  </a:lnTo>
                  <a:lnTo>
                    <a:pt x="429" y="167"/>
                  </a:lnTo>
                  <a:lnTo>
                    <a:pt x="442" y="199"/>
                  </a:lnTo>
                  <a:lnTo>
                    <a:pt x="449" y="229"/>
                  </a:lnTo>
                  <a:lnTo>
                    <a:pt x="446" y="254"/>
                  </a:lnTo>
                  <a:lnTo>
                    <a:pt x="436" y="276"/>
                  </a:lnTo>
                  <a:lnTo>
                    <a:pt x="415" y="291"/>
                  </a:lnTo>
                  <a:lnTo>
                    <a:pt x="384" y="299"/>
                  </a:lnTo>
                  <a:lnTo>
                    <a:pt x="350" y="302"/>
                  </a:lnTo>
                  <a:lnTo>
                    <a:pt x="318" y="307"/>
                  </a:lnTo>
                  <a:lnTo>
                    <a:pt x="292" y="310"/>
                  </a:lnTo>
                  <a:lnTo>
                    <a:pt x="268" y="313"/>
                  </a:lnTo>
                  <a:lnTo>
                    <a:pt x="248" y="316"/>
                  </a:lnTo>
                  <a:lnTo>
                    <a:pt x="230" y="317"/>
                  </a:lnTo>
                  <a:lnTo>
                    <a:pt x="214" y="320"/>
                  </a:lnTo>
                  <a:lnTo>
                    <a:pt x="200" y="320"/>
                  </a:lnTo>
                  <a:lnTo>
                    <a:pt x="186" y="320"/>
                  </a:lnTo>
                  <a:lnTo>
                    <a:pt x="173" y="320"/>
                  </a:lnTo>
                  <a:lnTo>
                    <a:pt x="161" y="317"/>
                  </a:lnTo>
                  <a:lnTo>
                    <a:pt x="147" y="315"/>
                  </a:lnTo>
                  <a:lnTo>
                    <a:pt x="133" y="310"/>
                  </a:lnTo>
                  <a:lnTo>
                    <a:pt x="118" y="306"/>
                  </a:lnTo>
                  <a:lnTo>
                    <a:pt x="101" y="300"/>
                  </a:lnTo>
                  <a:lnTo>
                    <a:pt x="81" y="292"/>
                  </a:lnTo>
                  <a:close/>
                </a:path>
              </a:pathLst>
            </a:custGeom>
            <a:solidFill>
              <a:srgbClr val="FCED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49" name="Freeform 154"/>
            <p:cNvSpPr>
              <a:spLocks/>
            </p:cNvSpPr>
            <p:nvPr/>
          </p:nvSpPr>
          <p:spPr bwMode="auto">
            <a:xfrm>
              <a:off x="2885" y="2598"/>
              <a:ext cx="105" cy="75"/>
            </a:xfrm>
            <a:custGeom>
              <a:avLst/>
              <a:gdLst>
                <a:gd name="T0" fmla="*/ 0 w 424"/>
                <a:gd name="T1" fmla="*/ 0 h 298"/>
                <a:gd name="T2" fmla="*/ 0 w 424"/>
                <a:gd name="T3" fmla="*/ 0 h 298"/>
                <a:gd name="T4" fmla="*/ 0 w 424"/>
                <a:gd name="T5" fmla="*/ 0 h 298"/>
                <a:gd name="T6" fmla="*/ 0 w 424"/>
                <a:gd name="T7" fmla="*/ 0 h 298"/>
                <a:gd name="T8" fmla="*/ 0 w 424"/>
                <a:gd name="T9" fmla="*/ 0 h 298"/>
                <a:gd name="T10" fmla="*/ 0 w 424"/>
                <a:gd name="T11" fmla="*/ 0 h 298"/>
                <a:gd name="T12" fmla="*/ 0 w 424"/>
                <a:gd name="T13" fmla="*/ 0 h 298"/>
                <a:gd name="T14" fmla="*/ 0 w 424"/>
                <a:gd name="T15" fmla="*/ 0 h 298"/>
                <a:gd name="T16" fmla="*/ 0 w 424"/>
                <a:gd name="T17" fmla="*/ 0 h 298"/>
                <a:gd name="T18" fmla="*/ 0 w 424"/>
                <a:gd name="T19" fmla="*/ 0 h 298"/>
                <a:gd name="T20" fmla="*/ 0 w 424"/>
                <a:gd name="T21" fmla="*/ 0 h 298"/>
                <a:gd name="T22" fmla="*/ 0 w 424"/>
                <a:gd name="T23" fmla="*/ 0 h 298"/>
                <a:gd name="T24" fmla="*/ 0 w 424"/>
                <a:gd name="T25" fmla="*/ 0 h 298"/>
                <a:gd name="T26" fmla="*/ 0 w 424"/>
                <a:gd name="T27" fmla="*/ 0 h 298"/>
                <a:gd name="T28" fmla="*/ 0 w 424"/>
                <a:gd name="T29" fmla="*/ 0 h 298"/>
                <a:gd name="T30" fmla="*/ 0 w 424"/>
                <a:gd name="T31" fmla="*/ 0 h 298"/>
                <a:gd name="T32" fmla="*/ 0 w 424"/>
                <a:gd name="T33" fmla="*/ 0 h 298"/>
                <a:gd name="T34" fmla="*/ 0 w 424"/>
                <a:gd name="T35" fmla="*/ 0 h 298"/>
                <a:gd name="T36" fmla="*/ 0 w 424"/>
                <a:gd name="T37" fmla="*/ 0 h 298"/>
                <a:gd name="T38" fmla="*/ 0 w 424"/>
                <a:gd name="T39" fmla="*/ 0 h 298"/>
                <a:gd name="T40" fmla="*/ 0 w 424"/>
                <a:gd name="T41" fmla="*/ 0 h 298"/>
                <a:gd name="T42" fmla="*/ 0 w 424"/>
                <a:gd name="T43" fmla="*/ 0 h 298"/>
                <a:gd name="T44" fmla="*/ 0 w 424"/>
                <a:gd name="T45" fmla="*/ 0 h 298"/>
                <a:gd name="T46" fmla="*/ 0 w 424"/>
                <a:gd name="T47" fmla="*/ 0 h 298"/>
                <a:gd name="T48" fmla="*/ 0 w 424"/>
                <a:gd name="T49" fmla="*/ 0 h 298"/>
                <a:gd name="T50" fmla="*/ 0 w 424"/>
                <a:gd name="T51" fmla="*/ 0 h 298"/>
                <a:gd name="T52" fmla="*/ 0 w 424"/>
                <a:gd name="T53" fmla="*/ 0 h 298"/>
                <a:gd name="T54" fmla="*/ 0 w 424"/>
                <a:gd name="T55" fmla="*/ 0 h 298"/>
                <a:gd name="T56" fmla="*/ 0 w 424"/>
                <a:gd name="T57" fmla="*/ 0 h 298"/>
                <a:gd name="T58" fmla="*/ 0 w 424"/>
                <a:gd name="T59" fmla="*/ 0 h 298"/>
                <a:gd name="T60" fmla="*/ 0 w 424"/>
                <a:gd name="T61" fmla="*/ 0 h 298"/>
                <a:gd name="T62" fmla="*/ 0 w 424"/>
                <a:gd name="T63" fmla="*/ 0 h 298"/>
                <a:gd name="T64" fmla="*/ 0 w 424"/>
                <a:gd name="T65" fmla="*/ 0 h 298"/>
                <a:gd name="T66" fmla="*/ 0 w 424"/>
                <a:gd name="T67" fmla="*/ 0 h 298"/>
                <a:gd name="T68" fmla="*/ 0 w 424"/>
                <a:gd name="T69" fmla="*/ 0 h 298"/>
                <a:gd name="T70" fmla="*/ 0 w 424"/>
                <a:gd name="T71" fmla="*/ 0 h 298"/>
                <a:gd name="T72" fmla="*/ 0 w 424"/>
                <a:gd name="T73" fmla="*/ 0 h 298"/>
                <a:gd name="T74" fmla="*/ 0 w 424"/>
                <a:gd name="T75" fmla="*/ 0 h 298"/>
                <a:gd name="T76" fmla="*/ 0 w 424"/>
                <a:gd name="T77" fmla="*/ 0 h 298"/>
                <a:gd name="T78" fmla="*/ 0 w 424"/>
                <a:gd name="T79" fmla="*/ 0 h 298"/>
                <a:gd name="T80" fmla="*/ 0 w 424"/>
                <a:gd name="T81" fmla="*/ 0 h 298"/>
                <a:gd name="T82" fmla="*/ 0 w 424"/>
                <a:gd name="T83" fmla="*/ 0 h 298"/>
                <a:gd name="T84" fmla="*/ 0 w 424"/>
                <a:gd name="T85" fmla="*/ 0 h 298"/>
                <a:gd name="T86" fmla="*/ 0 w 424"/>
                <a:gd name="T87" fmla="*/ 0 h 298"/>
                <a:gd name="T88" fmla="*/ 0 w 424"/>
                <a:gd name="T89" fmla="*/ 0 h 298"/>
                <a:gd name="T90" fmla="*/ 0 w 424"/>
                <a:gd name="T91" fmla="*/ 0 h 298"/>
                <a:gd name="T92" fmla="*/ 0 w 424"/>
                <a:gd name="T93" fmla="*/ 0 h 298"/>
                <a:gd name="T94" fmla="*/ 0 w 424"/>
                <a:gd name="T95" fmla="*/ 0 h 298"/>
                <a:gd name="T96" fmla="*/ 0 w 424"/>
                <a:gd name="T97" fmla="*/ 0 h 2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"/>
                <a:gd name="T148" fmla="*/ 0 h 298"/>
                <a:gd name="T149" fmla="*/ 424 w 424"/>
                <a:gd name="T150" fmla="*/ 298 h 2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" h="298">
                  <a:moveTo>
                    <a:pt x="77" y="272"/>
                  </a:moveTo>
                  <a:lnTo>
                    <a:pt x="75" y="271"/>
                  </a:lnTo>
                  <a:lnTo>
                    <a:pt x="69" y="268"/>
                  </a:lnTo>
                  <a:lnTo>
                    <a:pt x="61" y="264"/>
                  </a:lnTo>
                  <a:lnTo>
                    <a:pt x="51" y="257"/>
                  </a:lnTo>
                  <a:lnTo>
                    <a:pt x="41" y="247"/>
                  </a:lnTo>
                  <a:lnTo>
                    <a:pt x="29" y="237"/>
                  </a:lnTo>
                  <a:lnTo>
                    <a:pt x="19" y="224"/>
                  </a:lnTo>
                  <a:lnTo>
                    <a:pt x="9" y="211"/>
                  </a:lnTo>
                  <a:lnTo>
                    <a:pt x="4" y="194"/>
                  </a:lnTo>
                  <a:lnTo>
                    <a:pt x="0" y="176"/>
                  </a:lnTo>
                  <a:lnTo>
                    <a:pt x="1" y="156"/>
                  </a:lnTo>
                  <a:lnTo>
                    <a:pt x="7" y="135"/>
                  </a:lnTo>
                  <a:lnTo>
                    <a:pt x="19" y="110"/>
                  </a:lnTo>
                  <a:lnTo>
                    <a:pt x="37" y="85"/>
                  </a:lnTo>
                  <a:lnTo>
                    <a:pt x="64" y="57"/>
                  </a:lnTo>
                  <a:lnTo>
                    <a:pt x="98" y="27"/>
                  </a:lnTo>
                  <a:lnTo>
                    <a:pt x="130" y="9"/>
                  </a:lnTo>
                  <a:lnTo>
                    <a:pt x="165" y="0"/>
                  </a:lnTo>
                  <a:lnTo>
                    <a:pt x="201" y="1"/>
                  </a:lnTo>
                  <a:lnTo>
                    <a:pt x="236" y="9"/>
                  </a:lnTo>
                  <a:lnTo>
                    <a:pt x="271" y="24"/>
                  </a:lnTo>
                  <a:lnTo>
                    <a:pt x="304" y="45"/>
                  </a:lnTo>
                  <a:lnTo>
                    <a:pt x="335" y="69"/>
                  </a:lnTo>
                  <a:lnTo>
                    <a:pt x="363" y="97"/>
                  </a:lnTo>
                  <a:lnTo>
                    <a:pt x="387" y="126"/>
                  </a:lnTo>
                  <a:lnTo>
                    <a:pt x="405" y="156"/>
                  </a:lnTo>
                  <a:lnTo>
                    <a:pt x="418" y="185"/>
                  </a:lnTo>
                  <a:lnTo>
                    <a:pt x="424" y="213"/>
                  </a:lnTo>
                  <a:lnTo>
                    <a:pt x="423" y="237"/>
                  </a:lnTo>
                  <a:lnTo>
                    <a:pt x="412" y="257"/>
                  </a:lnTo>
                  <a:lnTo>
                    <a:pt x="393" y="272"/>
                  </a:lnTo>
                  <a:lnTo>
                    <a:pt x="363" y="279"/>
                  </a:lnTo>
                  <a:lnTo>
                    <a:pt x="330" y="282"/>
                  </a:lnTo>
                  <a:lnTo>
                    <a:pt x="301" y="286"/>
                  </a:lnTo>
                  <a:lnTo>
                    <a:pt x="275" y="289"/>
                  </a:lnTo>
                  <a:lnTo>
                    <a:pt x="254" y="292"/>
                  </a:lnTo>
                  <a:lnTo>
                    <a:pt x="235" y="295"/>
                  </a:lnTo>
                  <a:lnTo>
                    <a:pt x="218" y="297"/>
                  </a:lnTo>
                  <a:lnTo>
                    <a:pt x="203" y="298"/>
                  </a:lnTo>
                  <a:lnTo>
                    <a:pt x="189" y="298"/>
                  </a:lnTo>
                  <a:lnTo>
                    <a:pt x="176" y="298"/>
                  </a:lnTo>
                  <a:lnTo>
                    <a:pt x="164" y="297"/>
                  </a:lnTo>
                  <a:lnTo>
                    <a:pt x="152" y="296"/>
                  </a:lnTo>
                  <a:lnTo>
                    <a:pt x="140" y="294"/>
                  </a:lnTo>
                  <a:lnTo>
                    <a:pt x="127" y="289"/>
                  </a:lnTo>
                  <a:lnTo>
                    <a:pt x="112" y="284"/>
                  </a:lnTo>
                  <a:lnTo>
                    <a:pt x="96" y="279"/>
                  </a:lnTo>
                  <a:lnTo>
                    <a:pt x="77" y="272"/>
                  </a:lnTo>
                  <a:close/>
                </a:path>
              </a:pathLst>
            </a:custGeom>
            <a:solidFill>
              <a:srgbClr val="FCE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50" name="Freeform 155"/>
            <p:cNvSpPr>
              <a:spLocks/>
            </p:cNvSpPr>
            <p:nvPr/>
          </p:nvSpPr>
          <p:spPr bwMode="auto">
            <a:xfrm>
              <a:off x="2888" y="2601"/>
              <a:ext cx="99" cy="69"/>
            </a:xfrm>
            <a:custGeom>
              <a:avLst/>
              <a:gdLst>
                <a:gd name="T0" fmla="*/ 0 w 397"/>
                <a:gd name="T1" fmla="*/ 0 h 278"/>
                <a:gd name="T2" fmla="*/ 0 w 397"/>
                <a:gd name="T3" fmla="*/ 0 h 278"/>
                <a:gd name="T4" fmla="*/ 0 w 397"/>
                <a:gd name="T5" fmla="*/ 0 h 278"/>
                <a:gd name="T6" fmla="*/ 0 w 397"/>
                <a:gd name="T7" fmla="*/ 0 h 278"/>
                <a:gd name="T8" fmla="*/ 0 w 397"/>
                <a:gd name="T9" fmla="*/ 0 h 278"/>
                <a:gd name="T10" fmla="*/ 0 w 397"/>
                <a:gd name="T11" fmla="*/ 0 h 278"/>
                <a:gd name="T12" fmla="*/ 0 w 397"/>
                <a:gd name="T13" fmla="*/ 0 h 278"/>
                <a:gd name="T14" fmla="*/ 0 w 397"/>
                <a:gd name="T15" fmla="*/ 0 h 278"/>
                <a:gd name="T16" fmla="*/ 0 w 397"/>
                <a:gd name="T17" fmla="*/ 0 h 278"/>
                <a:gd name="T18" fmla="*/ 0 w 397"/>
                <a:gd name="T19" fmla="*/ 0 h 278"/>
                <a:gd name="T20" fmla="*/ 0 w 397"/>
                <a:gd name="T21" fmla="*/ 0 h 278"/>
                <a:gd name="T22" fmla="*/ 0 w 397"/>
                <a:gd name="T23" fmla="*/ 0 h 278"/>
                <a:gd name="T24" fmla="*/ 0 w 397"/>
                <a:gd name="T25" fmla="*/ 0 h 278"/>
                <a:gd name="T26" fmla="*/ 0 w 397"/>
                <a:gd name="T27" fmla="*/ 0 h 278"/>
                <a:gd name="T28" fmla="*/ 0 w 397"/>
                <a:gd name="T29" fmla="*/ 0 h 278"/>
                <a:gd name="T30" fmla="*/ 0 w 397"/>
                <a:gd name="T31" fmla="*/ 0 h 278"/>
                <a:gd name="T32" fmla="*/ 0 w 397"/>
                <a:gd name="T33" fmla="*/ 0 h 278"/>
                <a:gd name="T34" fmla="*/ 0 w 397"/>
                <a:gd name="T35" fmla="*/ 0 h 278"/>
                <a:gd name="T36" fmla="*/ 0 w 397"/>
                <a:gd name="T37" fmla="*/ 0 h 278"/>
                <a:gd name="T38" fmla="*/ 0 w 397"/>
                <a:gd name="T39" fmla="*/ 0 h 278"/>
                <a:gd name="T40" fmla="*/ 0 w 397"/>
                <a:gd name="T41" fmla="*/ 0 h 278"/>
                <a:gd name="T42" fmla="*/ 0 w 397"/>
                <a:gd name="T43" fmla="*/ 0 h 278"/>
                <a:gd name="T44" fmla="*/ 0 w 397"/>
                <a:gd name="T45" fmla="*/ 0 h 278"/>
                <a:gd name="T46" fmla="*/ 0 w 397"/>
                <a:gd name="T47" fmla="*/ 0 h 278"/>
                <a:gd name="T48" fmla="*/ 0 w 397"/>
                <a:gd name="T49" fmla="*/ 0 h 278"/>
                <a:gd name="T50" fmla="*/ 0 w 397"/>
                <a:gd name="T51" fmla="*/ 0 h 278"/>
                <a:gd name="T52" fmla="*/ 0 w 397"/>
                <a:gd name="T53" fmla="*/ 0 h 278"/>
                <a:gd name="T54" fmla="*/ 0 w 397"/>
                <a:gd name="T55" fmla="*/ 0 h 278"/>
                <a:gd name="T56" fmla="*/ 0 w 397"/>
                <a:gd name="T57" fmla="*/ 0 h 278"/>
                <a:gd name="T58" fmla="*/ 0 w 397"/>
                <a:gd name="T59" fmla="*/ 0 h 278"/>
                <a:gd name="T60" fmla="*/ 0 w 397"/>
                <a:gd name="T61" fmla="*/ 0 h 278"/>
                <a:gd name="T62" fmla="*/ 0 w 397"/>
                <a:gd name="T63" fmla="*/ 0 h 278"/>
                <a:gd name="T64" fmla="*/ 0 w 397"/>
                <a:gd name="T65" fmla="*/ 0 h 278"/>
                <a:gd name="T66" fmla="*/ 0 w 397"/>
                <a:gd name="T67" fmla="*/ 0 h 278"/>
                <a:gd name="T68" fmla="*/ 0 w 397"/>
                <a:gd name="T69" fmla="*/ 0 h 278"/>
                <a:gd name="T70" fmla="*/ 0 w 397"/>
                <a:gd name="T71" fmla="*/ 0 h 278"/>
                <a:gd name="T72" fmla="*/ 0 w 397"/>
                <a:gd name="T73" fmla="*/ 0 h 278"/>
                <a:gd name="T74" fmla="*/ 0 w 397"/>
                <a:gd name="T75" fmla="*/ 0 h 278"/>
                <a:gd name="T76" fmla="*/ 0 w 397"/>
                <a:gd name="T77" fmla="*/ 0 h 278"/>
                <a:gd name="T78" fmla="*/ 0 w 397"/>
                <a:gd name="T79" fmla="*/ 0 h 278"/>
                <a:gd name="T80" fmla="*/ 0 w 397"/>
                <a:gd name="T81" fmla="*/ 0 h 278"/>
                <a:gd name="T82" fmla="*/ 0 w 397"/>
                <a:gd name="T83" fmla="*/ 0 h 278"/>
                <a:gd name="T84" fmla="*/ 0 w 397"/>
                <a:gd name="T85" fmla="*/ 0 h 278"/>
                <a:gd name="T86" fmla="*/ 0 w 397"/>
                <a:gd name="T87" fmla="*/ 0 h 278"/>
                <a:gd name="T88" fmla="*/ 0 w 397"/>
                <a:gd name="T89" fmla="*/ 0 h 278"/>
                <a:gd name="T90" fmla="*/ 0 w 397"/>
                <a:gd name="T91" fmla="*/ 0 h 278"/>
                <a:gd name="T92" fmla="*/ 0 w 397"/>
                <a:gd name="T93" fmla="*/ 0 h 278"/>
                <a:gd name="T94" fmla="*/ 0 w 397"/>
                <a:gd name="T95" fmla="*/ 0 h 278"/>
                <a:gd name="T96" fmla="*/ 0 w 397"/>
                <a:gd name="T97" fmla="*/ 0 h 2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7"/>
                <a:gd name="T148" fmla="*/ 0 h 278"/>
                <a:gd name="T149" fmla="*/ 397 w 397"/>
                <a:gd name="T150" fmla="*/ 278 h 2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7" h="278">
                  <a:moveTo>
                    <a:pt x="72" y="254"/>
                  </a:moveTo>
                  <a:lnTo>
                    <a:pt x="70" y="252"/>
                  </a:lnTo>
                  <a:lnTo>
                    <a:pt x="66" y="250"/>
                  </a:lnTo>
                  <a:lnTo>
                    <a:pt x="57" y="246"/>
                  </a:lnTo>
                  <a:lnTo>
                    <a:pt x="48" y="240"/>
                  </a:lnTo>
                  <a:lnTo>
                    <a:pt x="38" y="232"/>
                  </a:lnTo>
                  <a:lnTo>
                    <a:pt x="28" y="221"/>
                  </a:lnTo>
                  <a:lnTo>
                    <a:pt x="17" y="210"/>
                  </a:lnTo>
                  <a:lnTo>
                    <a:pt x="9" y="196"/>
                  </a:lnTo>
                  <a:lnTo>
                    <a:pt x="2" y="181"/>
                  </a:lnTo>
                  <a:lnTo>
                    <a:pt x="0" y="165"/>
                  </a:lnTo>
                  <a:lnTo>
                    <a:pt x="1" y="145"/>
                  </a:lnTo>
                  <a:lnTo>
                    <a:pt x="7" y="126"/>
                  </a:lnTo>
                  <a:lnTo>
                    <a:pt x="17" y="103"/>
                  </a:lnTo>
                  <a:lnTo>
                    <a:pt x="34" y="78"/>
                  </a:lnTo>
                  <a:lnTo>
                    <a:pt x="60" y="53"/>
                  </a:lnTo>
                  <a:lnTo>
                    <a:pt x="92" y="25"/>
                  </a:lnTo>
                  <a:lnTo>
                    <a:pt x="122" y="8"/>
                  </a:lnTo>
                  <a:lnTo>
                    <a:pt x="154" y="0"/>
                  </a:lnTo>
                  <a:lnTo>
                    <a:pt x="188" y="0"/>
                  </a:lnTo>
                  <a:lnTo>
                    <a:pt x="221" y="8"/>
                  </a:lnTo>
                  <a:lnTo>
                    <a:pt x="254" y="22"/>
                  </a:lnTo>
                  <a:lnTo>
                    <a:pt x="285" y="42"/>
                  </a:lnTo>
                  <a:lnTo>
                    <a:pt x="314" y="65"/>
                  </a:lnTo>
                  <a:lnTo>
                    <a:pt x="341" y="90"/>
                  </a:lnTo>
                  <a:lnTo>
                    <a:pt x="363" y="118"/>
                  </a:lnTo>
                  <a:lnTo>
                    <a:pt x="380" y="145"/>
                  </a:lnTo>
                  <a:lnTo>
                    <a:pt x="391" y="173"/>
                  </a:lnTo>
                  <a:lnTo>
                    <a:pt x="397" y="198"/>
                  </a:lnTo>
                  <a:lnTo>
                    <a:pt x="396" y="221"/>
                  </a:lnTo>
                  <a:lnTo>
                    <a:pt x="387" y="240"/>
                  </a:lnTo>
                  <a:lnTo>
                    <a:pt x="368" y="254"/>
                  </a:lnTo>
                  <a:lnTo>
                    <a:pt x="341" y="261"/>
                  </a:lnTo>
                  <a:lnTo>
                    <a:pt x="310" y="264"/>
                  </a:lnTo>
                  <a:lnTo>
                    <a:pt x="283" y="267"/>
                  </a:lnTo>
                  <a:lnTo>
                    <a:pt x="259" y="270"/>
                  </a:lnTo>
                  <a:lnTo>
                    <a:pt x="238" y="272"/>
                  </a:lnTo>
                  <a:lnTo>
                    <a:pt x="220" y="274"/>
                  </a:lnTo>
                  <a:lnTo>
                    <a:pt x="204" y="277"/>
                  </a:lnTo>
                  <a:lnTo>
                    <a:pt x="190" y="278"/>
                  </a:lnTo>
                  <a:lnTo>
                    <a:pt x="177" y="278"/>
                  </a:lnTo>
                  <a:lnTo>
                    <a:pt x="166" y="278"/>
                  </a:lnTo>
                  <a:lnTo>
                    <a:pt x="154" y="278"/>
                  </a:lnTo>
                  <a:lnTo>
                    <a:pt x="143" y="276"/>
                  </a:lnTo>
                  <a:lnTo>
                    <a:pt x="131" y="273"/>
                  </a:lnTo>
                  <a:lnTo>
                    <a:pt x="118" y="270"/>
                  </a:lnTo>
                  <a:lnTo>
                    <a:pt x="105" y="265"/>
                  </a:lnTo>
                  <a:lnTo>
                    <a:pt x="90" y="261"/>
                  </a:lnTo>
                  <a:lnTo>
                    <a:pt x="72" y="254"/>
                  </a:lnTo>
                  <a:close/>
                </a:path>
              </a:pathLst>
            </a:custGeom>
            <a:solidFill>
              <a:srgbClr val="F9DD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51" name="Freeform 156"/>
            <p:cNvSpPr>
              <a:spLocks/>
            </p:cNvSpPr>
            <p:nvPr/>
          </p:nvSpPr>
          <p:spPr bwMode="auto">
            <a:xfrm>
              <a:off x="2891" y="2603"/>
              <a:ext cx="93" cy="64"/>
            </a:xfrm>
            <a:custGeom>
              <a:avLst/>
              <a:gdLst>
                <a:gd name="T0" fmla="*/ 0 w 370"/>
                <a:gd name="T1" fmla="*/ 0 h 257"/>
                <a:gd name="T2" fmla="*/ 0 w 370"/>
                <a:gd name="T3" fmla="*/ 0 h 257"/>
                <a:gd name="T4" fmla="*/ 0 w 370"/>
                <a:gd name="T5" fmla="*/ 0 h 257"/>
                <a:gd name="T6" fmla="*/ 0 w 370"/>
                <a:gd name="T7" fmla="*/ 0 h 257"/>
                <a:gd name="T8" fmla="*/ 0 w 370"/>
                <a:gd name="T9" fmla="*/ 0 h 257"/>
                <a:gd name="T10" fmla="*/ 0 w 370"/>
                <a:gd name="T11" fmla="*/ 0 h 257"/>
                <a:gd name="T12" fmla="*/ 0 w 370"/>
                <a:gd name="T13" fmla="*/ 0 h 257"/>
                <a:gd name="T14" fmla="*/ 0 w 370"/>
                <a:gd name="T15" fmla="*/ 0 h 257"/>
                <a:gd name="T16" fmla="*/ 0 w 370"/>
                <a:gd name="T17" fmla="*/ 0 h 257"/>
                <a:gd name="T18" fmla="*/ 0 w 370"/>
                <a:gd name="T19" fmla="*/ 0 h 257"/>
                <a:gd name="T20" fmla="*/ 0 w 370"/>
                <a:gd name="T21" fmla="*/ 0 h 257"/>
                <a:gd name="T22" fmla="*/ 0 w 370"/>
                <a:gd name="T23" fmla="*/ 0 h 257"/>
                <a:gd name="T24" fmla="*/ 0 w 370"/>
                <a:gd name="T25" fmla="*/ 0 h 257"/>
                <a:gd name="T26" fmla="*/ 0 w 370"/>
                <a:gd name="T27" fmla="*/ 0 h 257"/>
                <a:gd name="T28" fmla="*/ 0 w 370"/>
                <a:gd name="T29" fmla="*/ 0 h 257"/>
                <a:gd name="T30" fmla="*/ 0 w 370"/>
                <a:gd name="T31" fmla="*/ 0 h 257"/>
                <a:gd name="T32" fmla="*/ 0 w 370"/>
                <a:gd name="T33" fmla="*/ 0 h 257"/>
                <a:gd name="T34" fmla="*/ 0 w 370"/>
                <a:gd name="T35" fmla="*/ 0 h 257"/>
                <a:gd name="T36" fmla="*/ 0 w 370"/>
                <a:gd name="T37" fmla="*/ 0 h 257"/>
                <a:gd name="T38" fmla="*/ 0 w 370"/>
                <a:gd name="T39" fmla="*/ 0 h 257"/>
                <a:gd name="T40" fmla="*/ 0 w 370"/>
                <a:gd name="T41" fmla="*/ 0 h 257"/>
                <a:gd name="T42" fmla="*/ 0 w 370"/>
                <a:gd name="T43" fmla="*/ 0 h 257"/>
                <a:gd name="T44" fmla="*/ 0 w 370"/>
                <a:gd name="T45" fmla="*/ 0 h 257"/>
                <a:gd name="T46" fmla="*/ 0 w 370"/>
                <a:gd name="T47" fmla="*/ 0 h 257"/>
                <a:gd name="T48" fmla="*/ 0 w 370"/>
                <a:gd name="T49" fmla="*/ 0 h 257"/>
                <a:gd name="T50" fmla="*/ 0 w 370"/>
                <a:gd name="T51" fmla="*/ 0 h 257"/>
                <a:gd name="T52" fmla="*/ 0 w 370"/>
                <a:gd name="T53" fmla="*/ 0 h 257"/>
                <a:gd name="T54" fmla="*/ 0 w 370"/>
                <a:gd name="T55" fmla="*/ 0 h 257"/>
                <a:gd name="T56" fmla="*/ 0 w 370"/>
                <a:gd name="T57" fmla="*/ 0 h 257"/>
                <a:gd name="T58" fmla="*/ 0 w 370"/>
                <a:gd name="T59" fmla="*/ 0 h 257"/>
                <a:gd name="T60" fmla="*/ 0 w 370"/>
                <a:gd name="T61" fmla="*/ 0 h 257"/>
                <a:gd name="T62" fmla="*/ 0 w 370"/>
                <a:gd name="T63" fmla="*/ 0 h 257"/>
                <a:gd name="T64" fmla="*/ 0 w 370"/>
                <a:gd name="T65" fmla="*/ 0 h 257"/>
                <a:gd name="T66" fmla="*/ 0 w 370"/>
                <a:gd name="T67" fmla="*/ 0 h 257"/>
                <a:gd name="T68" fmla="*/ 0 w 370"/>
                <a:gd name="T69" fmla="*/ 0 h 257"/>
                <a:gd name="T70" fmla="*/ 0 w 370"/>
                <a:gd name="T71" fmla="*/ 0 h 257"/>
                <a:gd name="T72" fmla="*/ 0 w 370"/>
                <a:gd name="T73" fmla="*/ 0 h 257"/>
                <a:gd name="T74" fmla="*/ 0 w 370"/>
                <a:gd name="T75" fmla="*/ 0 h 257"/>
                <a:gd name="T76" fmla="*/ 0 w 370"/>
                <a:gd name="T77" fmla="*/ 0 h 257"/>
                <a:gd name="T78" fmla="*/ 0 w 370"/>
                <a:gd name="T79" fmla="*/ 0 h 257"/>
                <a:gd name="T80" fmla="*/ 0 w 370"/>
                <a:gd name="T81" fmla="*/ 0 h 2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0"/>
                <a:gd name="T124" fmla="*/ 0 h 257"/>
                <a:gd name="T125" fmla="*/ 370 w 370"/>
                <a:gd name="T126" fmla="*/ 257 h 2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0" h="257">
                  <a:moveTo>
                    <a:pt x="68" y="236"/>
                  </a:moveTo>
                  <a:lnTo>
                    <a:pt x="61" y="232"/>
                  </a:lnTo>
                  <a:lnTo>
                    <a:pt x="45" y="223"/>
                  </a:lnTo>
                  <a:lnTo>
                    <a:pt x="25" y="206"/>
                  </a:lnTo>
                  <a:lnTo>
                    <a:pt x="8" y="183"/>
                  </a:lnTo>
                  <a:lnTo>
                    <a:pt x="0" y="153"/>
                  </a:lnTo>
                  <a:lnTo>
                    <a:pt x="5" y="117"/>
                  </a:lnTo>
                  <a:lnTo>
                    <a:pt x="32" y="73"/>
                  </a:lnTo>
                  <a:lnTo>
                    <a:pt x="85" y="24"/>
                  </a:lnTo>
                  <a:lnTo>
                    <a:pt x="114" y="7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6" y="7"/>
                  </a:lnTo>
                  <a:lnTo>
                    <a:pt x="236" y="21"/>
                  </a:lnTo>
                  <a:lnTo>
                    <a:pt x="266" y="38"/>
                  </a:lnTo>
                  <a:lnTo>
                    <a:pt x="292" y="60"/>
                  </a:lnTo>
                  <a:lnTo>
                    <a:pt x="316" y="83"/>
                  </a:lnTo>
                  <a:lnTo>
                    <a:pt x="337" y="110"/>
                  </a:lnTo>
                  <a:lnTo>
                    <a:pt x="353" y="135"/>
                  </a:lnTo>
                  <a:lnTo>
                    <a:pt x="365" y="161"/>
                  </a:lnTo>
                  <a:lnTo>
                    <a:pt x="370" y="184"/>
                  </a:lnTo>
                  <a:lnTo>
                    <a:pt x="368" y="206"/>
                  </a:lnTo>
                  <a:lnTo>
                    <a:pt x="360" y="223"/>
                  </a:lnTo>
                  <a:lnTo>
                    <a:pt x="343" y="234"/>
                  </a:lnTo>
                  <a:lnTo>
                    <a:pt x="316" y="241"/>
                  </a:lnTo>
                  <a:lnTo>
                    <a:pt x="288" y="245"/>
                  </a:lnTo>
                  <a:lnTo>
                    <a:pt x="262" y="247"/>
                  </a:lnTo>
                  <a:lnTo>
                    <a:pt x="240" y="251"/>
                  </a:lnTo>
                  <a:lnTo>
                    <a:pt x="221" y="253"/>
                  </a:lnTo>
                  <a:lnTo>
                    <a:pt x="205" y="255"/>
                  </a:lnTo>
                  <a:lnTo>
                    <a:pt x="190" y="256"/>
                  </a:lnTo>
                  <a:lnTo>
                    <a:pt x="177" y="257"/>
                  </a:lnTo>
                  <a:lnTo>
                    <a:pt x="164" y="257"/>
                  </a:lnTo>
                  <a:lnTo>
                    <a:pt x="154" y="257"/>
                  </a:lnTo>
                  <a:lnTo>
                    <a:pt x="144" y="257"/>
                  </a:lnTo>
                  <a:lnTo>
                    <a:pt x="133" y="255"/>
                  </a:lnTo>
                  <a:lnTo>
                    <a:pt x="122" y="254"/>
                  </a:lnTo>
                  <a:lnTo>
                    <a:pt x="110" y="251"/>
                  </a:lnTo>
                  <a:lnTo>
                    <a:pt x="98" y="246"/>
                  </a:lnTo>
                  <a:lnTo>
                    <a:pt x="84" y="241"/>
                  </a:lnTo>
                  <a:lnTo>
                    <a:pt x="68" y="236"/>
                  </a:lnTo>
                  <a:close/>
                </a:path>
              </a:pathLst>
            </a:custGeom>
            <a:solidFill>
              <a:srgbClr val="F9D8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52" name="Freeform 157"/>
            <p:cNvSpPr>
              <a:spLocks/>
            </p:cNvSpPr>
            <p:nvPr/>
          </p:nvSpPr>
          <p:spPr bwMode="auto">
            <a:xfrm>
              <a:off x="2894" y="2605"/>
              <a:ext cx="86" cy="60"/>
            </a:xfrm>
            <a:custGeom>
              <a:avLst/>
              <a:gdLst>
                <a:gd name="T0" fmla="*/ 0 w 345"/>
                <a:gd name="T1" fmla="*/ 0 h 238"/>
                <a:gd name="T2" fmla="*/ 0 w 345"/>
                <a:gd name="T3" fmla="*/ 0 h 238"/>
                <a:gd name="T4" fmla="*/ 0 w 345"/>
                <a:gd name="T5" fmla="*/ 0 h 238"/>
                <a:gd name="T6" fmla="*/ 0 w 345"/>
                <a:gd name="T7" fmla="*/ 0 h 238"/>
                <a:gd name="T8" fmla="*/ 0 w 345"/>
                <a:gd name="T9" fmla="*/ 0 h 238"/>
                <a:gd name="T10" fmla="*/ 0 w 345"/>
                <a:gd name="T11" fmla="*/ 0 h 238"/>
                <a:gd name="T12" fmla="*/ 0 w 345"/>
                <a:gd name="T13" fmla="*/ 0 h 238"/>
                <a:gd name="T14" fmla="*/ 0 w 345"/>
                <a:gd name="T15" fmla="*/ 0 h 238"/>
                <a:gd name="T16" fmla="*/ 0 w 345"/>
                <a:gd name="T17" fmla="*/ 0 h 238"/>
                <a:gd name="T18" fmla="*/ 0 w 345"/>
                <a:gd name="T19" fmla="*/ 0 h 238"/>
                <a:gd name="T20" fmla="*/ 0 w 345"/>
                <a:gd name="T21" fmla="*/ 0 h 238"/>
                <a:gd name="T22" fmla="*/ 0 w 345"/>
                <a:gd name="T23" fmla="*/ 0 h 238"/>
                <a:gd name="T24" fmla="*/ 0 w 345"/>
                <a:gd name="T25" fmla="*/ 0 h 238"/>
                <a:gd name="T26" fmla="*/ 0 w 345"/>
                <a:gd name="T27" fmla="*/ 0 h 238"/>
                <a:gd name="T28" fmla="*/ 0 w 345"/>
                <a:gd name="T29" fmla="*/ 0 h 238"/>
                <a:gd name="T30" fmla="*/ 0 w 345"/>
                <a:gd name="T31" fmla="*/ 0 h 238"/>
                <a:gd name="T32" fmla="*/ 0 w 345"/>
                <a:gd name="T33" fmla="*/ 0 h 238"/>
                <a:gd name="T34" fmla="*/ 0 w 345"/>
                <a:gd name="T35" fmla="*/ 0 h 238"/>
                <a:gd name="T36" fmla="*/ 0 w 345"/>
                <a:gd name="T37" fmla="*/ 0 h 238"/>
                <a:gd name="T38" fmla="*/ 0 w 345"/>
                <a:gd name="T39" fmla="*/ 0 h 238"/>
                <a:gd name="T40" fmla="*/ 0 w 345"/>
                <a:gd name="T41" fmla="*/ 0 h 238"/>
                <a:gd name="T42" fmla="*/ 0 w 345"/>
                <a:gd name="T43" fmla="*/ 0 h 238"/>
                <a:gd name="T44" fmla="*/ 0 w 345"/>
                <a:gd name="T45" fmla="*/ 0 h 238"/>
                <a:gd name="T46" fmla="*/ 0 w 345"/>
                <a:gd name="T47" fmla="*/ 0 h 238"/>
                <a:gd name="T48" fmla="*/ 0 w 345"/>
                <a:gd name="T49" fmla="*/ 0 h 238"/>
                <a:gd name="T50" fmla="*/ 0 w 345"/>
                <a:gd name="T51" fmla="*/ 0 h 238"/>
                <a:gd name="T52" fmla="*/ 0 w 345"/>
                <a:gd name="T53" fmla="*/ 0 h 238"/>
                <a:gd name="T54" fmla="*/ 0 w 345"/>
                <a:gd name="T55" fmla="*/ 0 h 238"/>
                <a:gd name="T56" fmla="*/ 0 w 345"/>
                <a:gd name="T57" fmla="*/ 0 h 238"/>
                <a:gd name="T58" fmla="*/ 0 w 345"/>
                <a:gd name="T59" fmla="*/ 0 h 238"/>
                <a:gd name="T60" fmla="*/ 0 w 345"/>
                <a:gd name="T61" fmla="*/ 0 h 238"/>
                <a:gd name="T62" fmla="*/ 0 w 345"/>
                <a:gd name="T63" fmla="*/ 0 h 238"/>
                <a:gd name="T64" fmla="*/ 0 w 345"/>
                <a:gd name="T65" fmla="*/ 0 h 238"/>
                <a:gd name="T66" fmla="*/ 0 w 345"/>
                <a:gd name="T67" fmla="*/ 0 h 238"/>
                <a:gd name="T68" fmla="*/ 0 w 345"/>
                <a:gd name="T69" fmla="*/ 0 h 238"/>
                <a:gd name="T70" fmla="*/ 0 w 345"/>
                <a:gd name="T71" fmla="*/ 0 h 238"/>
                <a:gd name="T72" fmla="*/ 0 w 345"/>
                <a:gd name="T73" fmla="*/ 0 h 238"/>
                <a:gd name="T74" fmla="*/ 0 w 345"/>
                <a:gd name="T75" fmla="*/ 0 h 238"/>
                <a:gd name="T76" fmla="*/ 0 w 345"/>
                <a:gd name="T77" fmla="*/ 0 h 238"/>
                <a:gd name="T78" fmla="*/ 0 w 345"/>
                <a:gd name="T79" fmla="*/ 0 h 238"/>
                <a:gd name="T80" fmla="*/ 0 w 345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"/>
                <a:gd name="T124" fmla="*/ 0 h 238"/>
                <a:gd name="T125" fmla="*/ 345 w 345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" h="238">
                  <a:moveTo>
                    <a:pt x="64" y="216"/>
                  </a:moveTo>
                  <a:lnTo>
                    <a:pt x="58" y="213"/>
                  </a:lnTo>
                  <a:lnTo>
                    <a:pt x="43" y="204"/>
                  </a:lnTo>
                  <a:lnTo>
                    <a:pt x="25" y="189"/>
                  </a:lnTo>
                  <a:lnTo>
                    <a:pt x="8" y="168"/>
                  </a:lnTo>
                  <a:lnTo>
                    <a:pt x="0" y="140"/>
                  </a:lnTo>
                  <a:lnTo>
                    <a:pt x="6" y="107"/>
                  </a:lnTo>
                  <a:lnTo>
                    <a:pt x="31" y="68"/>
                  </a:lnTo>
                  <a:lnTo>
                    <a:pt x="81" y="22"/>
                  </a:lnTo>
                  <a:lnTo>
                    <a:pt x="107" y="7"/>
                  </a:lnTo>
                  <a:lnTo>
                    <a:pt x="135" y="0"/>
                  </a:lnTo>
                  <a:lnTo>
                    <a:pt x="164" y="1"/>
                  </a:lnTo>
                  <a:lnTo>
                    <a:pt x="193" y="8"/>
                  </a:lnTo>
                  <a:lnTo>
                    <a:pt x="220" y="19"/>
                  </a:lnTo>
                  <a:lnTo>
                    <a:pt x="248" y="35"/>
                  </a:lnTo>
                  <a:lnTo>
                    <a:pt x="273" y="55"/>
                  </a:lnTo>
                  <a:lnTo>
                    <a:pt x="295" y="77"/>
                  </a:lnTo>
                  <a:lnTo>
                    <a:pt x="315" y="101"/>
                  </a:lnTo>
                  <a:lnTo>
                    <a:pt x="330" y="124"/>
                  </a:lnTo>
                  <a:lnTo>
                    <a:pt x="340" y="148"/>
                  </a:lnTo>
                  <a:lnTo>
                    <a:pt x="345" y="169"/>
                  </a:lnTo>
                  <a:lnTo>
                    <a:pt x="343" y="189"/>
                  </a:lnTo>
                  <a:lnTo>
                    <a:pt x="335" y="205"/>
                  </a:lnTo>
                  <a:lnTo>
                    <a:pt x="319" y="216"/>
                  </a:lnTo>
                  <a:lnTo>
                    <a:pt x="295" y="222"/>
                  </a:lnTo>
                  <a:lnTo>
                    <a:pt x="269" y="226"/>
                  </a:lnTo>
                  <a:lnTo>
                    <a:pt x="246" y="228"/>
                  </a:lnTo>
                  <a:lnTo>
                    <a:pt x="225" y="230"/>
                  </a:lnTo>
                  <a:lnTo>
                    <a:pt x="206" y="232"/>
                  </a:lnTo>
                  <a:lnTo>
                    <a:pt x="192" y="235"/>
                  </a:lnTo>
                  <a:lnTo>
                    <a:pt x="178" y="236"/>
                  </a:lnTo>
                  <a:lnTo>
                    <a:pt x="165" y="237"/>
                  </a:lnTo>
                  <a:lnTo>
                    <a:pt x="155" y="238"/>
                  </a:lnTo>
                  <a:lnTo>
                    <a:pt x="144" y="238"/>
                  </a:lnTo>
                  <a:lnTo>
                    <a:pt x="134" y="237"/>
                  </a:lnTo>
                  <a:lnTo>
                    <a:pt x="125" y="236"/>
                  </a:lnTo>
                  <a:lnTo>
                    <a:pt x="114" y="234"/>
                  </a:lnTo>
                  <a:lnTo>
                    <a:pt x="104" y="230"/>
                  </a:lnTo>
                  <a:lnTo>
                    <a:pt x="91" y="227"/>
                  </a:lnTo>
                  <a:lnTo>
                    <a:pt x="79" y="222"/>
                  </a:lnTo>
                  <a:lnTo>
                    <a:pt x="64" y="216"/>
                  </a:lnTo>
                  <a:close/>
                </a:path>
              </a:pathLst>
            </a:custGeom>
            <a:solidFill>
              <a:srgbClr val="F9D1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53" name="Freeform 158"/>
            <p:cNvSpPr>
              <a:spLocks/>
            </p:cNvSpPr>
            <p:nvPr/>
          </p:nvSpPr>
          <p:spPr bwMode="auto">
            <a:xfrm>
              <a:off x="2898" y="2608"/>
              <a:ext cx="79" cy="54"/>
            </a:xfrm>
            <a:custGeom>
              <a:avLst/>
              <a:gdLst>
                <a:gd name="T0" fmla="*/ 0 w 319"/>
                <a:gd name="T1" fmla="*/ 0 h 217"/>
                <a:gd name="T2" fmla="*/ 0 w 319"/>
                <a:gd name="T3" fmla="*/ 0 h 217"/>
                <a:gd name="T4" fmla="*/ 0 w 319"/>
                <a:gd name="T5" fmla="*/ 0 h 217"/>
                <a:gd name="T6" fmla="*/ 0 w 319"/>
                <a:gd name="T7" fmla="*/ 0 h 217"/>
                <a:gd name="T8" fmla="*/ 0 w 319"/>
                <a:gd name="T9" fmla="*/ 0 h 217"/>
                <a:gd name="T10" fmla="*/ 0 w 319"/>
                <a:gd name="T11" fmla="*/ 0 h 217"/>
                <a:gd name="T12" fmla="*/ 0 w 319"/>
                <a:gd name="T13" fmla="*/ 0 h 217"/>
                <a:gd name="T14" fmla="*/ 0 w 319"/>
                <a:gd name="T15" fmla="*/ 0 h 217"/>
                <a:gd name="T16" fmla="*/ 0 w 319"/>
                <a:gd name="T17" fmla="*/ 0 h 217"/>
                <a:gd name="T18" fmla="*/ 0 w 319"/>
                <a:gd name="T19" fmla="*/ 0 h 217"/>
                <a:gd name="T20" fmla="*/ 0 w 319"/>
                <a:gd name="T21" fmla="*/ 0 h 217"/>
                <a:gd name="T22" fmla="*/ 0 w 319"/>
                <a:gd name="T23" fmla="*/ 0 h 217"/>
                <a:gd name="T24" fmla="*/ 0 w 319"/>
                <a:gd name="T25" fmla="*/ 0 h 217"/>
                <a:gd name="T26" fmla="*/ 0 w 319"/>
                <a:gd name="T27" fmla="*/ 0 h 217"/>
                <a:gd name="T28" fmla="*/ 0 w 319"/>
                <a:gd name="T29" fmla="*/ 0 h 217"/>
                <a:gd name="T30" fmla="*/ 0 w 319"/>
                <a:gd name="T31" fmla="*/ 0 h 217"/>
                <a:gd name="T32" fmla="*/ 0 w 319"/>
                <a:gd name="T33" fmla="*/ 0 h 217"/>
                <a:gd name="T34" fmla="*/ 0 w 319"/>
                <a:gd name="T35" fmla="*/ 0 h 217"/>
                <a:gd name="T36" fmla="*/ 0 w 319"/>
                <a:gd name="T37" fmla="*/ 0 h 217"/>
                <a:gd name="T38" fmla="*/ 0 w 319"/>
                <a:gd name="T39" fmla="*/ 0 h 217"/>
                <a:gd name="T40" fmla="*/ 0 w 319"/>
                <a:gd name="T41" fmla="*/ 0 h 217"/>
                <a:gd name="T42" fmla="*/ 0 w 319"/>
                <a:gd name="T43" fmla="*/ 0 h 217"/>
                <a:gd name="T44" fmla="*/ 0 w 319"/>
                <a:gd name="T45" fmla="*/ 0 h 217"/>
                <a:gd name="T46" fmla="*/ 0 w 319"/>
                <a:gd name="T47" fmla="*/ 0 h 217"/>
                <a:gd name="T48" fmla="*/ 0 w 319"/>
                <a:gd name="T49" fmla="*/ 0 h 217"/>
                <a:gd name="T50" fmla="*/ 0 w 319"/>
                <a:gd name="T51" fmla="*/ 0 h 217"/>
                <a:gd name="T52" fmla="*/ 0 w 319"/>
                <a:gd name="T53" fmla="*/ 0 h 217"/>
                <a:gd name="T54" fmla="*/ 0 w 319"/>
                <a:gd name="T55" fmla="*/ 0 h 217"/>
                <a:gd name="T56" fmla="*/ 0 w 319"/>
                <a:gd name="T57" fmla="*/ 0 h 217"/>
                <a:gd name="T58" fmla="*/ 0 w 319"/>
                <a:gd name="T59" fmla="*/ 0 h 217"/>
                <a:gd name="T60" fmla="*/ 0 w 319"/>
                <a:gd name="T61" fmla="*/ 0 h 217"/>
                <a:gd name="T62" fmla="*/ 0 w 319"/>
                <a:gd name="T63" fmla="*/ 0 h 217"/>
                <a:gd name="T64" fmla="*/ 0 w 319"/>
                <a:gd name="T65" fmla="*/ 0 h 217"/>
                <a:gd name="T66" fmla="*/ 0 w 319"/>
                <a:gd name="T67" fmla="*/ 0 h 217"/>
                <a:gd name="T68" fmla="*/ 0 w 319"/>
                <a:gd name="T69" fmla="*/ 0 h 217"/>
                <a:gd name="T70" fmla="*/ 0 w 319"/>
                <a:gd name="T71" fmla="*/ 0 h 217"/>
                <a:gd name="T72" fmla="*/ 0 w 319"/>
                <a:gd name="T73" fmla="*/ 0 h 217"/>
                <a:gd name="T74" fmla="*/ 0 w 319"/>
                <a:gd name="T75" fmla="*/ 0 h 217"/>
                <a:gd name="T76" fmla="*/ 0 w 319"/>
                <a:gd name="T77" fmla="*/ 0 h 217"/>
                <a:gd name="T78" fmla="*/ 0 w 319"/>
                <a:gd name="T79" fmla="*/ 0 h 217"/>
                <a:gd name="T80" fmla="*/ 0 w 319"/>
                <a:gd name="T81" fmla="*/ 0 h 2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9"/>
                <a:gd name="T124" fmla="*/ 0 h 217"/>
                <a:gd name="T125" fmla="*/ 319 w 319"/>
                <a:gd name="T126" fmla="*/ 217 h 2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9" h="217">
                  <a:moveTo>
                    <a:pt x="59" y="197"/>
                  </a:moveTo>
                  <a:lnTo>
                    <a:pt x="53" y="195"/>
                  </a:lnTo>
                  <a:lnTo>
                    <a:pt x="39" y="186"/>
                  </a:lnTo>
                  <a:lnTo>
                    <a:pt x="22" y="172"/>
                  </a:lnTo>
                  <a:lnTo>
                    <a:pt x="8" y="153"/>
                  </a:lnTo>
                  <a:lnTo>
                    <a:pt x="0" y="128"/>
                  </a:lnTo>
                  <a:lnTo>
                    <a:pt x="6" y="98"/>
                  </a:lnTo>
                  <a:lnTo>
                    <a:pt x="29" y="61"/>
                  </a:lnTo>
                  <a:lnTo>
                    <a:pt x="75" y="20"/>
                  </a:lnTo>
                  <a:lnTo>
                    <a:pt x="99" y="6"/>
                  </a:lnTo>
                  <a:lnTo>
                    <a:pt x="124" y="0"/>
                  </a:lnTo>
                  <a:lnTo>
                    <a:pt x="152" y="0"/>
                  </a:lnTo>
                  <a:lnTo>
                    <a:pt x="179" y="6"/>
                  </a:lnTo>
                  <a:lnTo>
                    <a:pt x="205" y="17"/>
                  </a:lnTo>
                  <a:lnTo>
                    <a:pt x="229" y="32"/>
                  </a:lnTo>
                  <a:lnTo>
                    <a:pt x="253" y="50"/>
                  </a:lnTo>
                  <a:lnTo>
                    <a:pt x="274" y="70"/>
                  </a:lnTo>
                  <a:lnTo>
                    <a:pt x="291" y="91"/>
                  </a:lnTo>
                  <a:lnTo>
                    <a:pt x="305" y="113"/>
                  </a:lnTo>
                  <a:lnTo>
                    <a:pt x="314" y="135"/>
                  </a:lnTo>
                  <a:lnTo>
                    <a:pt x="319" y="155"/>
                  </a:lnTo>
                  <a:lnTo>
                    <a:pt x="318" y="172"/>
                  </a:lnTo>
                  <a:lnTo>
                    <a:pt x="310" y="186"/>
                  </a:lnTo>
                  <a:lnTo>
                    <a:pt x="296" y="196"/>
                  </a:lnTo>
                  <a:lnTo>
                    <a:pt x="273" y="202"/>
                  </a:lnTo>
                  <a:lnTo>
                    <a:pt x="249" y="204"/>
                  </a:lnTo>
                  <a:lnTo>
                    <a:pt x="227" y="208"/>
                  </a:lnTo>
                  <a:lnTo>
                    <a:pt x="207" y="210"/>
                  </a:lnTo>
                  <a:lnTo>
                    <a:pt x="191" y="212"/>
                  </a:lnTo>
                  <a:lnTo>
                    <a:pt x="176" y="213"/>
                  </a:lnTo>
                  <a:lnTo>
                    <a:pt x="164" y="215"/>
                  </a:lnTo>
                  <a:lnTo>
                    <a:pt x="153" y="216"/>
                  </a:lnTo>
                  <a:lnTo>
                    <a:pt x="143" y="217"/>
                  </a:lnTo>
                  <a:lnTo>
                    <a:pt x="132" y="217"/>
                  </a:lnTo>
                  <a:lnTo>
                    <a:pt x="124" y="216"/>
                  </a:lnTo>
                  <a:lnTo>
                    <a:pt x="115" y="215"/>
                  </a:lnTo>
                  <a:lnTo>
                    <a:pt x="106" y="212"/>
                  </a:lnTo>
                  <a:lnTo>
                    <a:pt x="96" y="210"/>
                  </a:lnTo>
                  <a:lnTo>
                    <a:pt x="85" y="206"/>
                  </a:lnTo>
                  <a:lnTo>
                    <a:pt x="73" y="202"/>
                  </a:lnTo>
                  <a:lnTo>
                    <a:pt x="59" y="197"/>
                  </a:lnTo>
                  <a:close/>
                </a:path>
              </a:pathLst>
            </a:custGeom>
            <a:solidFill>
              <a:srgbClr val="F9CC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54" name="Freeform 159"/>
            <p:cNvSpPr>
              <a:spLocks/>
            </p:cNvSpPr>
            <p:nvPr/>
          </p:nvSpPr>
          <p:spPr bwMode="auto">
            <a:xfrm>
              <a:off x="2888" y="2683"/>
              <a:ext cx="128" cy="150"/>
            </a:xfrm>
            <a:custGeom>
              <a:avLst/>
              <a:gdLst>
                <a:gd name="T0" fmla="*/ 0 w 511"/>
                <a:gd name="T1" fmla="*/ 0 h 601"/>
                <a:gd name="T2" fmla="*/ 0 w 511"/>
                <a:gd name="T3" fmla="*/ 0 h 601"/>
                <a:gd name="T4" fmla="*/ 0 w 511"/>
                <a:gd name="T5" fmla="*/ 0 h 601"/>
                <a:gd name="T6" fmla="*/ 0 w 511"/>
                <a:gd name="T7" fmla="*/ 0 h 601"/>
                <a:gd name="T8" fmla="*/ 0 w 511"/>
                <a:gd name="T9" fmla="*/ 0 h 601"/>
                <a:gd name="T10" fmla="*/ 0 w 511"/>
                <a:gd name="T11" fmla="*/ 0 h 601"/>
                <a:gd name="T12" fmla="*/ 0 w 511"/>
                <a:gd name="T13" fmla="*/ 0 h 601"/>
                <a:gd name="T14" fmla="*/ 0 w 511"/>
                <a:gd name="T15" fmla="*/ 0 h 601"/>
                <a:gd name="T16" fmla="*/ 0 w 511"/>
                <a:gd name="T17" fmla="*/ 0 h 601"/>
                <a:gd name="T18" fmla="*/ 0 w 511"/>
                <a:gd name="T19" fmla="*/ 0 h 601"/>
                <a:gd name="T20" fmla="*/ 0 w 511"/>
                <a:gd name="T21" fmla="*/ 0 h 601"/>
                <a:gd name="T22" fmla="*/ 0 w 511"/>
                <a:gd name="T23" fmla="*/ 0 h 601"/>
                <a:gd name="T24" fmla="*/ 0 w 511"/>
                <a:gd name="T25" fmla="*/ 0 h 601"/>
                <a:gd name="T26" fmla="*/ 0 w 511"/>
                <a:gd name="T27" fmla="*/ 0 h 601"/>
                <a:gd name="T28" fmla="*/ 0 w 511"/>
                <a:gd name="T29" fmla="*/ 0 h 601"/>
                <a:gd name="T30" fmla="*/ 0 w 511"/>
                <a:gd name="T31" fmla="*/ 0 h 601"/>
                <a:gd name="T32" fmla="*/ 0 w 511"/>
                <a:gd name="T33" fmla="*/ 0 h 601"/>
                <a:gd name="T34" fmla="*/ 0 w 511"/>
                <a:gd name="T35" fmla="*/ 0 h 601"/>
                <a:gd name="T36" fmla="*/ 0 w 511"/>
                <a:gd name="T37" fmla="*/ 0 h 601"/>
                <a:gd name="T38" fmla="*/ 0 w 511"/>
                <a:gd name="T39" fmla="*/ 0 h 601"/>
                <a:gd name="T40" fmla="*/ 0 w 511"/>
                <a:gd name="T41" fmla="*/ 0 h 601"/>
                <a:gd name="T42" fmla="*/ 0 w 511"/>
                <a:gd name="T43" fmla="*/ 0 h 601"/>
                <a:gd name="T44" fmla="*/ 0 w 511"/>
                <a:gd name="T45" fmla="*/ 0 h 601"/>
                <a:gd name="T46" fmla="*/ 0 w 511"/>
                <a:gd name="T47" fmla="*/ 0 h 601"/>
                <a:gd name="T48" fmla="*/ 0 w 511"/>
                <a:gd name="T49" fmla="*/ 0 h 601"/>
                <a:gd name="T50" fmla="*/ 0 w 511"/>
                <a:gd name="T51" fmla="*/ 0 h 601"/>
                <a:gd name="T52" fmla="*/ 0 w 511"/>
                <a:gd name="T53" fmla="*/ 0 h 601"/>
                <a:gd name="T54" fmla="*/ 0 w 511"/>
                <a:gd name="T55" fmla="*/ 0 h 601"/>
                <a:gd name="T56" fmla="*/ 0 w 511"/>
                <a:gd name="T57" fmla="*/ 0 h 601"/>
                <a:gd name="T58" fmla="*/ 0 w 511"/>
                <a:gd name="T59" fmla="*/ 0 h 601"/>
                <a:gd name="T60" fmla="*/ 0 w 511"/>
                <a:gd name="T61" fmla="*/ 0 h 601"/>
                <a:gd name="T62" fmla="*/ 0 w 511"/>
                <a:gd name="T63" fmla="*/ 0 h 601"/>
                <a:gd name="T64" fmla="*/ 0 w 511"/>
                <a:gd name="T65" fmla="*/ 0 h 601"/>
                <a:gd name="T66" fmla="*/ 0 w 511"/>
                <a:gd name="T67" fmla="*/ 0 h 601"/>
                <a:gd name="T68" fmla="*/ 0 w 511"/>
                <a:gd name="T69" fmla="*/ 0 h 601"/>
                <a:gd name="T70" fmla="*/ 0 w 511"/>
                <a:gd name="T71" fmla="*/ 0 h 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1"/>
                <a:gd name="T109" fmla="*/ 0 h 601"/>
                <a:gd name="T110" fmla="*/ 511 w 511"/>
                <a:gd name="T111" fmla="*/ 601 h 6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1" h="601">
                  <a:moveTo>
                    <a:pt x="9" y="449"/>
                  </a:moveTo>
                  <a:lnTo>
                    <a:pt x="14" y="443"/>
                  </a:lnTo>
                  <a:lnTo>
                    <a:pt x="28" y="427"/>
                  </a:lnTo>
                  <a:lnTo>
                    <a:pt x="45" y="401"/>
                  </a:lnTo>
                  <a:lnTo>
                    <a:pt x="66" y="366"/>
                  </a:lnTo>
                  <a:lnTo>
                    <a:pt x="84" y="324"/>
                  </a:lnTo>
                  <a:lnTo>
                    <a:pt x="99" y="276"/>
                  </a:lnTo>
                  <a:lnTo>
                    <a:pt x="106" y="222"/>
                  </a:lnTo>
                  <a:lnTo>
                    <a:pt x="104" y="163"/>
                  </a:lnTo>
                  <a:lnTo>
                    <a:pt x="100" y="134"/>
                  </a:lnTo>
                  <a:lnTo>
                    <a:pt x="98" y="109"/>
                  </a:lnTo>
                  <a:lnTo>
                    <a:pt x="97" y="87"/>
                  </a:lnTo>
                  <a:lnTo>
                    <a:pt x="98" y="69"/>
                  </a:lnTo>
                  <a:lnTo>
                    <a:pt x="102" y="53"/>
                  </a:lnTo>
                  <a:lnTo>
                    <a:pt x="106" y="39"/>
                  </a:lnTo>
                  <a:lnTo>
                    <a:pt x="114" y="27"/>
                  </a:lnTo>
                  <a:lnTo>
                    <a:pt x="123" y="18"/>
                  </a:lnTo>
                  <a:lnTo>
                    <a:pt x="136" y="11"/>
                  </a:lnTo>
                  <a:lnTo>
                    <a:pt x="151" y="6"/>
                  </a:lnTo>
                  <a:lnTo>
                    <a:pt x="168" y="3"/>
                  </a:lnTo>
                  <a:lnTo>
                    <a:pt x="189" y="1"/>
                  </a:lnTo>
                  <a:lnTo>
                    <a:pt x="213" y="0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5" y="2"/>
                  </a:lnTo>
                  <a:lnTo>
                    <a:pt x="340" y="4"/>
                  </a:lnTo>
                  <a:lnTo>
                    <a:pt x="372" y="8"/>
                  </a:lnTo>
                  <a:lnTo>
                    <a:pt x="401" y="12"/>
                  </a:lnTo>
                  <a:lnTo>
                    <a:pt x="426" y="19"/>
                  </a:lnTo>
                  <a:lnTo>
                    <a:pt x="449" y="28"/>
                  </a:lnTo>
                  <a:lnTo>
                    <a:pt x="468" y="39"/>
                  </a:lnTo>
                  <a:lnTo>
                    <a:pt x="484" y="51"/>
                  </a:lnTo>
                  <a:lnTo>
                    <a:pt x="496" y="68"/>
                  </a:lnTo>
                  <a:lnTo>
                    <a:pt x="504" y="86"/>
                  </a:lnTo>
                  <a:lnTo>
                    <a:pt x="510" y="108"/>
                  </a:lnTo>
                  <a:lnTo>
                    <a:pt x="511" y="133"/>
                  </a:lnTo>
                  <a:lnTo>
                    <a:pt x="509" y="161"/>
                  </a:lnTo>
                  <a:lnTo>
                    <a:pt x="502" y="193"/>
                  </a:lnTo>
                  <a:lnTo>
                    <a:pt x="492" y="229"/>
                  </a:lnTo>
                  <a:lnTo>
                    <a:pt x="477" y="269"/>
                  </a:lnTo>
                  <a:lnTo>
                    <a:pt x="458" y="314"/>
                  </a:lnTo>
                  <a:lnTo>
                    <a:pt x="438" y="359"/>
                  </a:lnTo>
                  <a:lnTo>
                    <a:pt x="419" y="398"/>
                  </a:lnTo>
                  <a:lnTo>
                    <a:pt x="402" y="434"/>
                  </a:lnTo>
                  <a:lnTo>
                    <a:pt x="386" y="465"/>
                  </a:lnTo>
                  <a:lnTo>
                    <a:pt x="370" y="492"/>
                  </a:lnTo>
                  <a:lnTo>
                    <a:pt x="355" y="516"/>
                  </a:lnTo>
                  <a:lnTo>
                    <a:pt x="340" y="535"/>
                  </a:lnTo>
                  <a:lnTo>
                    <a:pt x="325" y="552"/>
                  </a:lnTo>
                  <a:lnTo>
                    <a:pt x="310" y="565"/>
                  </a:lnTo>
                  <a:lnTo>
                    <a:pt x="295" y="577"/>
                  </a:lnTo>
                  <a:lnTo>
                    <a:pt x="279" y="585"/>
                  </a:lnTo>
                  <a:lnTo>
                    <a:pt x="262" y="592"/>
                  </a:lnTo>
                  <a:lnTo>
                    <a:pt x="244" y="596"/>
                  </a:lnTo>
                  <a:lnTo>
                    <a:pt x="226" y="599"/>
                  </a:lnTo>
                  <a:lnTo>
                    <a:pt x="205" y="601"/>
                  </a:lnTo>
                  <a:lnTo>
                    <a:pt x="183" y="601"/>
                  </a:lnTo>
                  <a:lnTo>
                    <a:pt x="160" y="600"/>
                  </a:lnTo>
                  <a:lnTo>
                    <a:pt x="138" y="596"/>
                  </a:lnTo>
                  <a:lnTo>
                    <a:pt x="118" y="591"/>
                  </a:lnTo>
                  <a:lnTo>
                    <a:pt x="98" y="584"/>
                  </a:lnTo>
                  <a:lnTo>
                    <a:pt x="81" y="575"/>
                  </a:lnTo>
                  <a:lnTo>
                    <a:pt x="64" y="564"/>
                  </a:lnTo>
                  <a:lnTo>
                    <a:pt x="49" y="554"/>
                  </a:lnTo>
                  <a:lnTo>
                    <a:pt x="35" y="541"/>
                  </a:lnTo>
                  <a:lnTo>
                    <a:pt x="23" y="528"/>
                  </a:lnTo>
                  <a:lnTo>
                    <a:pt x="14" y="516"/>
                  </a:lnTo>
                  <a:lnTo>
                    <a:pt x="7" y="503"/>
                  </a:lnTo>
                  <a:lnTo>
                    <a:pt x="3" y="492"/>
                  </a:lnTo>
                  <a:lnTo>
                    <a:pt x="0" y="479"/>
                  </a:lnTo>
                  <a:lnTo>
                    <a:pt x="0" y="469"/>
                  </a:lnTo>
                  <a:lnTo>
                    <a:pt x="4" y="458"/>
                  </a:lnTo>
                  <a:lnTo>
                    <a:pt x="9" y="4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55" name="Freeform 160"/>
            <p:cNvSpPr>
              <a:spLocks/>
            </p:cNvSpPr>
            <p:nvPr/>
          </p:nvSpPr>
          <p:spPr bwMode="auto">
            <a:xfrm>
              <a:off x="2891" y="2685"/>
              <a:ext cx="122" cy="146"/>
            </a:xfrm>
            <a:custGeom>
              <a:avLst/>
              <a:gdLst>
                <a:gd name="T0" fmla="*/ 0 w 485"/>
                <a:gd name="T1" fmla="*/ 0 h 583"/>
                <a:gd name="T2" fmla="*/ 0 w 485"/>
                <a:gd name="T3" fmla="*/ 0 h 583"/>
                <a:gd name="T4" fmla="*/ 0 w 485"/>
                <a:gd name="T5" fmla="*/ 0 h 583"/>
                <a:gd name="T6" fmla="*/ 0 w 485"/>
                <a:gd name="T7" fmla="*/ 0 h 583"/>
                <a:gd name="T8" fmla="*/ 0 w 485"/>
                <a:gd name="T9" fmla="*/ 0 h 583"/>
                <a:gd name="T10" fmla="*/ 0 w 485"/>
                <a:gd name="T11" fmla="*/ 0 h 583"/>
                <a:gd name="T12" fmla="*/ 0 w 485"/>
                <a:gd name="T13" fmla="*/ 0 h 583"/>
                <a:gd name="T14" fmla="*/ 0 w 485"/>
                <a:gd name="T15" fmla="*/ 0 h 583"/>
                <a:gd name="T16" fmla="*/ 0 w 485"/>
                <a:gd name="T17" fmla="*/ 0 h 583"/>
                <a:gd name="T18" fmla="*/ 0 w 485"/>
                <a:gd name="T19" fmla="*/ 0 h 583"/>
                <a:gd name="T20" fmla="*/ 0 w 485"/>
                <a:gd name="T21" fmla="*/ 0 h 583"/>
                <a:gd name="T22" fmla="*/ 0 w 485"/>
                <a:gd name="T23" fmla="*/ 0 h 583"/>
                <a:gd name="T24" fmla="*/ 0 w 485"/>
                <a:gd name="T25" fmla="*/ 0 h 583"/>
                <a:gd name="T26" fmla="*/ 0 w 485"/>
                <a:gd name="T27" fmla="*/ 0 h 583"/>
                <a:gd name="T28" fmla="*/ 0 w 485"/>
                <a:gd name="T29" fmla="*/ 0 h 583"/>
                <a:gd name="T30" fmla="*/ 0 w 485"/>
                <a:gd name="T31" fmla="*/ 0 h 583"/>
                <a:gd name="T32" fmla="*/ 0 w 485"/>
                <a:gd name="T33" fmla="*/ 0 h 583"/>
                <a:gd name="T34" fmla="*/ 0 w 485"/>
                <a:gd name="T35" fmla="*/ 0 h 583"/>
                <a:gd name="T36" fmla="*/ 0 w 485"/>
                <a:gd name="T37" fmla="*/ 0 h 583"/>
                <a:gd name="T38" fmla="*/ 0 w 485"/>
                <a:gd name="T39" fmla="*/ 0 h 583"/>
                <a:gd name="T40" fmla="*/ 0 w 485"/>
                <a:gd name="T41" fmla="*/ 0 h 583"/>
                <a:gd name="T42" fmla="*/ 0 w 485"/>
                <a:gd name="T43" fmla="*/ 0 h 583"/>
                <a:gd name="T44" fmla="*/ 0 w 485"/>
                <a:gd name="T45" fmla="*/ 0 h 583"/>
                <a:gd name="T46" fmla="*/ 0 w 485"/>
                <a:gd name="T47" fmla="*/ 0 h 583"/>
                <a:gd name="T48" fmla="*/ 0 w 485"/>
                <a:gd name="T49" fmla="*/ 0 h 583"/>
                <a:gd name="T50" fmla="*/ 0 w 485"/>
                <a:gd name="T51" fmla="*/ 0 h 583"/>
                <a:gd name="T52" fmla="*/ 0 w 485"/>
                <a:gd name="T53" fmla="*/ 0 h 583"/>
                <a:gd name="T54" fmla="*/ 0 w 485"/>
                <a:gd name="T55" fmla="*/ 0 h 583"/>
                <a:gd name="T56" fmla="*/ 0 w 485"/>
                <a:gd name="T57" fmla="*/ 0 h 583"/>
                <a:gd name="T58" fmla="*/ 0 w 485"/>
                <a:gd name="T59" fmla="*/ 0 h 583"/>
                <a:gd name="T60" fmla="*/ 0 w 485"/>
                <a:gd name="T61" fmla="*/ 0 h 583"/>
                <a:gd name="T62" fmla="*/ 0 w 485"/>
                <a:gd name="T63" fmla="*/ 0 h 583"/>
                <a:gd name="T64" fmla="*/ 0 w 485"/>
                <a:gd name="T65" fmla="*/ 0 h 583"/>
                <a:gd name="T66" fmla="*/ 0 w 485"/>
                <a:gd name="T67" fmla="*/ 0 h 583"/>
                <a:gd name="T68" fmla="*/ 0 w 485"/>
                <a:gd name="T69" fmla="*/ 0 h 583"/>
                <a:gd name="T70" fmla="*/ 0 w 485"/>
                <a:gd name="T71" fmla="*/ 0 h 5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5"/>
                <a:gd name="T109" fmla="*/ 0 h 583"/>
                <a:gd name="T110" fmla="*/ 485 w 485"/>
                <a:gd name="T111" fmla="*/ 583 h 5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5" h="583">
                  <a:moveTo>
                    <a:pt x="9" y="435"/>
                  </a:moveTo>
                  <a:lnTo>
                    <a:pt x="14" y="430"/>
                  </a:lnTo>
                  <a:lnTo>
                    <a:pt x="26" y="413"/>
                  </a:lnTo>
                  <a:lnTo>
                    <a:pt x="44" y="389"/>
                  </a:lnTo>
                  <a:lnTo>
                    <a:pt x="62" y="355"/>
                  </a:lnTo>
                  <a:lnTo>
                    <a:pt x="80" y="314"/>
                  </a:lnTo>
                  <a:lnTo>
                    <a:pt x="94" y="267"/>
                  </a:lnTo>
                  <a:lnTo>
                    <a:pt x="101" y="214"/>
                  </a:lnTo>
                  <a:lnTo>
                    <a:pt x="99" y="158"/>
                  </a:lnTo>
                  <a:lnTo>
                    <a:pt x="95" y="130"/>
                  </a:lnTo>
                  <a:lnTo>
                    <a:pt x="93" y="106"/>
                  </a:lnTo>
                  <a:lnTo>
                    <a:pt x="93" y="85"/>
                  </a:lnTo>
                  <a:lnTo>
                    <a:pt x="93" y="67"/>
                  </a:lnTo>
                  <a:lnTo>
                    <a:pt x="97" y="50"/>
                  </a:lnTo>
                  <a:lnTo>
                    <a:pt x="101" y="38"/>
                  </a:lnTo>
                  <a:lnTo>
                    <a:pt x="108" y="26"/>
                  </a:lnTo>
                  <a:lnTo>
                    <a:pt x="117" y="18"/>
                  </a:lnTo>
                  <a:lnTo>
                    <a:pt x="129" y="11"/>
                  </a:lnTo>
                  <a:lnTo>
                    <a:pt x="143" y="7"/>
                  </a:lnTo>
                  <a:lnTo>
                    <a:pt x="160" y="3"/>
                  </a:lnTo>
                  <a:lnTo>
                    <a:pt x="179" y="1"/>
                  </a:lnTo>
                  <a:lnTo>
                    <a:pt x="203" y="0"/>
                  </a:lnTo>
                  <a:lnTo>
                    <a:pt x="228" y="0"/>
                  </a:lnTo>
                  <a:lnTo>
                    <a:pt x="258" y="1"/>
                  </a:lnTo>
                  <a:lnTo>
                    <a:pt x="290" y="2"/>
                  </a:lnTo>
                  <a:lnTo>
                    <a:pt x="323" y="4"/>
                  </a:lnTo>
                  <a:lnTo>
                    <a:pt x="353" y="8"/>
                  </a:lnTo>
                  <a:lnTo>
                    <a:pt x="380" y="12"/>
                  </a:lnTo>
                  <a:lnTo>
                    <a:pt x="405" y="18"/>
                  </a:lnTo>
                  <a:lnTo>
                    <a:pt x="426" y="27"/>
                  </a:lnTo>
                  <a:lnTo>
                    <a:pt x="444" y="38"/>
                  </a:lnTo>
                  <a:lnTo>
                    <a:pt x="459" y="50"/>
                  </a:lnTo>
                  <a:lnTo>
                    <a:pt x="471" y="65"/>
                  </a:lnTo>
                  <a:lnTo>
                    <a:pt x="479" y="84"/>
                  </a:lnTo>
                  <a:lnTo>
                    <a:pt x="483" y="105"/>
                  </a:lnTo>
                  <a:lnTo>
                    <a:pt x="485" y="129"/>
                  </a:lnTo>
                  <a:lnTo>
                    <a:pt x="482" y="156"/>
                  </a:lnTo>
                  <a:lnTo>
                    <a:pt x="476" y="188"/>
                  </a:lnTo>
                  <a:lnTo>
                    <a:pt x="466" y="222"/>
                  </a:lnTo>
                  <a:lnTo>
                    <a:pt x="452" y="261"/>
                  </a:lnTo>
                  <a:lnTo>
                    <a:pt x="435" y="305"/>
                  </a:lnTo>
                  <a:lnTo>
                    <a:pt x="415" y="348"/>
                  </a:lnTo>
                  <a:lnTo>
                    <a:pt x="398" y="387"/>
                  </a:lnTo>
                  <a:lnTo>
                    <a:pt x="381" y="422"/>
                  </a:lnTo>
                  <a:lnTo>
                    <a:pt x="366" y="451"/>
                  </a:lnTo>
                  <a:lnTo>
                    <a:pt x="350" y="477"/>
                  </a:lnTo>
                  <a:lnTo>
                    <a:pt x="336" y="500"/>
                  </a:lnTo>
                  <a:lnTo>
                    <a:pt x="322" y="519"/>
                  </a:lnTo>
                  <a:lnTo>
                    <a:pt x="308" y="536"/>
                  </a:lnTo>
                  <a:lnTo>
                    <a:pt x="293" y="548"/>
                  </a:lnTo>
                  <a:lnTo>
                    <a:pt x="280" y="559"/>
                  </a:lnTo>
                  <a:lnTo>
                    <a:pt x="265" y="568"/>
                  </a:lnTo>
                  <a:lnTo>
                    <a:pt x="249" y="574"/>
                  </a:lnTo>
                  <a:lnTo>
                    <a:pt x="231" y="578"/>
                  </a:lnTo>
                  <a:lnTo>
                    <a:pt x="214" y="581"/>
                  </a:lnTo>
                  <a:lnTo>
                    <a:pt x="194" y="583"/>
                  </a:lnTo>
                  <a:lnTo>
                    <a:pt x="174" y="583"/>
                  </a:lnTo>
                  <a:lnTo>
                    <a:pt x="152" y="582"/>
                  </a:lnTo>
                  <a:lnTo>
                    <a:pt x="132" y="578"/>
                  </a:lnTo>
                  <a:lnTo>
                    <a:pt x="112" y="572"/>
                  </a:lnTo>
                  <a:lnTo>
                    <a:pt x="93" y="566"/>
                  </a:lnTo>
                  <a:lnTo>
                    <a:pt x="76" y="558"/>
                  </a:lnTo>
                  <a:lnTo>
                    <a:pt x="61" y="547"/>
                  </a:lnTo>
                  <a:lnTo>
                    <a:pt x="46" y="537"/>
                  </a:lnTo>
                  <a:lnTo>
                    <a:pt x="33" y="525"/>
                  </a:lnTo>
                  <a:lnTo>
                    <a:pt x="23" y="513"/>
                  </a:lnTo>
                  <a:lnTo>
                    <a:pt x="14" y="501"/>
                  </a:lnTo>
                  <a:lnTo>
                    <a:pt x="7" y="488"/>
                  </a:lnTo>
                  <a:lnTo>
                    <a:pt x="2" y="477"/>
                  </a:lnTo>
                  <a:lnTo>
                    <a:pt x="0" y="465"/>
                  </a:lnTo>
                  <a:lnTo>
                    <a:pt x="1" y="454"/>
                  </a:lnTo>
                  <a:lnTo>
                    <a:pt x="3" y="445"/>
                  </a:lnTo>
                  <a:lnTo>
                    <a:pt x="9" y="435"/>
                  </a:lnTo>
                  <a:close/>
                </a:path>
              </a:pathLst>
            </a:custGeom>
            <a:solidFill>
              <a:srgbClr val="FF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56" name="Freeform 161"/>
            <p:cNvSpPr>
              <a:spLocks/>
            </p:cNvSpPr>
            <p:nvPr/>
          </p:nvSpPr>
          <p:spPr bwMode="auto">
            <a:xfrm>
              <a:off x="2895" y="2687"/>
              <a:ext cx="114" cy="141"/>
            </a:xfrm>
            <a:custGeom>
              <a:avLst/>
              <a:gdLst>
                <a:gd name="T0" fmla="*/ 0 w 457"/>
                <a:gd name="T1" fmla="*/ 0 h 565"/>
                <a:gd name="T2" fmla="*/ 0 w 457"/>
                <a:gd name="T3" fmla="*/ 0 h 565"/>
                <a:gd name="T4" fmla="*/ 0 w 457"/>
                <a:gd name="T5" fmla="*/ 0 h 565"/>
                <a:gd name="T6" fmla="*/ 0 w 457"/>
                <a:gd name="T7" fmla="*/ 0 h 565"/>
                <a:gd name="T8" fmla="*/ 0 w 457"/>
                <a:gd name="T9" fmla="*/ 0 h 565"/>
                <a:gd name="T10" fmla="*/ 0 w 457"/>
                <a:gd name="T11" fmla="*/ 0 h 565"/>
                <a:gd name="T12" fmla="*/ 0 w 457"/>
                <a:gd name="T13" fmla="*/ 0 h 565"/>
                <a:gd name="T14" fmla="*/ 0 w 457"/>
                <a:gd name="T15" fmla="*/ 0 h 565"/>
                <a:gd name="T16" fmla="*/ 0 w 457"/>
                <a:gd name="T17" fmla="*/ 0 h 565"/>
                <a:gd name="T18" fmla="*/ 0 w 457"/>
                <a:gd name="T19" fmla="*/ 0 h 565"/>
                <a:gd name="T20" fmla="*/ 0 w 457"/>
                <a:gd name="T21" fmla="*/ 0 h 565"/>
                <a:gd name="T22" fmla="*/ 0 w 457"/>
                <a:gd name="T23" fmla="*/ 0 h 565"/>
                <a:gd name="T24" fmla="*/ 0 w 457"/>
                <a:gd name="T25" fmla="*/ 0 h 565"/>
                <a:gd name="T26" fmla="*/ 0 w 457"/>
                <a:gd name="T27" fmla="*/ 0 h 565"/>
                <a:gd name="T28" fmla="*/ 0 w 457"/>
                <a:gd name="T29" fmla="*/ 0 h 565"/>
                <a:gd name="T30" fmla="*/ 0 w 457"/>
                <a:gd name="T31" fmla="*/ 0 h 565"/>
                <a:gd name="T32" fmla="*/ 0 w 457"/>
                <a:gd name="T33" fmla="*/ 0 h 565"/>
                <a:gd name="T34" fmla="*/ 0 w 457"/>
                <a:gd name="T35" fmla="*/ 0 h 565"/>
                <a:gd name="T36" fmla="*/ 0 w 457"/>
                <a:gd name="T37" fmla="*/ 0 h 565"/>
                <a:gd name="T38" fmla="*/ 0 w 457"/>
                <a:gd name="T39" fmla="*/ 0 h 565"/>
                <a:gd name="T40" fmla="*/ 0 w 457"/>
                <a:gd name="T41" fmla="*/ 0 h 565"/>
                <a:gd name="T42" fmla="*/ 0 w 457"/>
                <a:gd name="T43" fmla="*/ 0 h 565"/>
                <a:gd name="T44" fmla="*/ 0 w 457"/>
                <a:gd name="T45" fmla="*/ 0 h 565"/>
                <a:gd name="T46" fmla="*/ 0 w 457"/>
                <a:gd name="T47" fmla="*/ 0 h 565"/>
                <a:gd name="T48" fmla="*/ 0 w 457"/>
                <a:gd name="T49" fmla="*/ 0 h 565"/>
                <a:gd name="T50" fmla="*/ 0 w 457"/>
                <a:gd name="T51" fmla="*/ 0 h 565"/>
                <a:gd name="T52" fmla="*/ 0 w 457"/>
                <a:gd name="T53" fmla="*/ 0 h 565"/>
                <a:gd name="T54" fmla="*/ 0 w 457"/>
                <a:gd name="T55" fmla="*/ 0 h 565"/>
                <a:gd name="T56" fmla="*/ 0 w 457"/>
                <a:gd name="T57" fmla="*/ 0 h 565"/>
                <a:gd name="T58" fmla="*/ 0 w 457"/>
                <a:gd name="T59" fmla="*/ 0 h 565"/>
                <a:gd name="T60" fmla="*/ 0 w 457"/>
                <a:gd name="T61" fmla="*/ 0 h 565"/>
                <a:gd name="T62" fmla="*/ 0 w 457"/>
                <a:gd name="T63" fmla="*/ 0 h 565"/>
                <a:gd name="T64" fmla="*/ 0 w 457"/>
                <a:gd name="T65" fmla="*/ 0 h 565"/>
                <a:gd name="T66" fmla="*/ 0 w 457"/>
                <a:gd name="T67" fmla="*/ 0 h 565"/>
                <a:gd name="T68" fmla="*/ 0 w 457"/>
                <a:gd name="T69" fmla="*/ 0 h 565"/>
                <a:gd name="T70" fmla="*/ 0 w 457"/>
                <a:gd name="T71" fmla="*/ 0 h 5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7"/>
                <a:gd name="T109" fmla="*/ 0 h 565"/>
                <a:gd name="T110" fmla="*/ 457 w 457"/>
                <a:gd name="T111" fmla="*/ 565 h 5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7" h="565">
                  <a:moveTo>
                    <a:pt x="8" y="422"/>
                  </a:moveTo>
                  <a:lnTo>
                    <a:pt x="13" y="416"/>
                  </a:lnTo>
                  <a:lnTo>
                    <a:pt x="24" y="401"/>
                  </a:lnTo>
                  <a:lnTo>
                    <a:pt x="40" y="377"/>
                  </a:lnTo>
                  <a:lnTo>
                    <a:pt x="59" y="345"/>
                  </a:lnTo>
                  <a:lnTo>
                    <a:pt x="75" y="304"/>
                  </a:lnTo>
                  <a:lnTo>
                    <a:pt x="88" y="259"/>
                  </a:lnTo>
                  <a:lnTo>
                    <a:pt x="95" y="209"/>
                  </a:lnTo>
                  <a:lnTo>
                    <a:pt x="93" y="153"/>
                  </a:lnTo>
                  <a:lnTo>
                    <a:pt x="90" y="127"/>
                  </a:lnTo>
                  <a:lnTo>
                    <a:pt x="87" y="103"/>
                  </a:lnTo>
                  <a:lnTo>
                    <a:pt x="87" y="83"/>
                  </a:lnTo>
                  <a:lnTo>
                    <a:pt x="88" y="64"/>
                  </a:lnTo>
                  <a:lnTo>
                    <a:pt x="91" y="50"/>
                  </a:lnTo>
                  <a:lnTo>
                    <a:pt x="95" y="37"/>
                  </a:lnTo>
                  <a:lnTo>
                    <a:pt x="102" y="26"/>
                  </a:lnTo>
                  <a:lnTo>
                    <a:pt x="110" y="17"/>
                  </a:lnTo>
                  <a:lnTo>
                    <a:pt x="121" y="11"/>
                  </a:lnTo>
                  <a:lnTo>
                    <a:pt x="135" y="6"/>
                  </a:lnTo>
                  <a:lnTo>
                    <a:pt x="151" y="2"/>
                  </a:lnTo>
                  <a:lnTo>
                    <a:pt x="169" y="1"/>
                  </a:lnTo>
                  <a:lnTo>
                    <a:pt x="190" y="0"/>
                  </a:lnTo>
                  <a:lnTo>
                    <a:pt x="214" y="0"/>
                  </a:lnTo>
                  <a:lnTo>
                    <a:pt x="242" y="1"/>
                  </a:lnTo>
                  <a:lnTo>
                    <a:pt x="273" y="2"/>
                  </a:lnTo>
                  <a:lnTo>
                    <a:pt x="304" y="5"/>
                  </a:lnTo>
                  <a:lnTo>
                    <a:pt x="333" y="8"/>
                  </a:lnTo>
                  <a:lnTo>
                    <a:pt x="358" y="13"/>
                  </a:lnTo>
                  <a:lnTo>
                    <a:pt x="381" y="18"/>
                  </a:lnTo>
                  <a:lnTo>
                    <a:pt x="402" y="26"/>
                  </a:lnTo>
                  <a:lnTo>
                    <a:pt x="419" y="37"/>
                  </a:lnTo>
                  <a:lnTo>
                    <a:pt x="433" y="50"/>
                  </a:lnTo>
                  <a:lnTo>
                    <a:pt x="443" y="64"/>
                  </a:lnTo>
                  <a:lnTo>
                    <a:pt x="451" y="82"/>
                  </a:lnTo>
                  <a:lnTo>
                    <a:pt x="456" y="103"/>
                  </a:lnTo>
                  <a:lnTo>
                    <a:pt x="457" y="126"/>
                  </a:lnTo>
                  <a:lnTo>
                    <a:pt x="455" y="152"/>
                  </a:lnTo>
                  <a:lnTo>
                    <a:pt x="449" y="182"/>
                  </a:lnTo>
                  <a:lnTo>
                    <a:pt x="440" y="217"/>
                  </a:lnTo>
                  <a:lnTo>
                    <a:pt x="427" y="255"/>
                  </a:lnTo>
                  <a:lnTo>
                    <a:pt x="410" y="296"/>
                  </a:lnTo>
                  <a:lnTo>
                    <a:pt x="391" y="338"/>
                  </a:lnTo>
                  <a:lnTo>
                    <a:pt x="375" y="376"/>
                  </a:lnTo>
                  <a:lnTo>
                    <a:pt x="359" y="408"/>
                  </a:lnTo>
                  <a:lnTo>
                    <a:pt x="344" y="437"/>
                  </a:lnTo>
                  <a:lnTo>
                    <a:pt x="330" y="462"/>
                  </a:lnTo>
                  <a:lnTo>
                    <a:pt x="316" y="484"/>
                  </a:lnTo>
                  <a:lnTo>
                    <a:pt x="304" y="502"/>
                  </a:lnTo>
                  <a:lnTo>
                    <a:pt x="290" y="519"/>
                  </a:lnTo>
                  <a:lnTo>
                    <a:pt x="276" y="531"/>
                  </a:lnTo>
                  <a:lnTo>
                    <a:pt x="263" y="542"/>
                  </a:lnTo>
                  <a:lnTo>
                    <a:pt x="249" y="550"/>
                  </a:lnTo>
                  <a:lnTo>
                    <a:pt x="234" y="555"/>
                  </a:lnTo>
                  <a:lnTo>
                    <a:pt x="219" y="560"/>
                  </a:lnTo>
                  <a:lnTo>
                    <a:pt x="201" y="562"/>
                  </a:lnTo>
                  <a:lnTo>
                    <a:pt x="183" y="565"/>
                  </a:lnTo>
                  <a:lnTo>
                    <a:pt x="163" y="565"/>
                  </a:lnTo>
                  <a:lnTo>
                    <a:pt x="143" y="563"/>
                  </a:lnTo>
                  <a:lnTo>
                    <a:pt x="124" y="560"/>
                  </a:lnTo>
                  <a:lnTo>
                    <a:pt x="106" y="555"/>
                  </a:lnTo>
                  <a:lnTo>
                    <a:pt x="87" y="549"/>
                  </a:lnTo>
                  <a:lnTo>
                    <a:pt x="71" y="539"/>
                  </a:lnTo>
                  <a:lnTo>
                    <a:pt x="56" y="530"/>
                  </a:lnTo>
                  <a:lnTo>
                    <a:pt x="44" y="520"/>
                  </a:lnTo>
                  <a:lnTo>
                    <a:pt x="31" y="508"/>
                  </a:lnTo>
                  <a:lnTo>
                    <a:pt x="21" y="497"/>
                  </a:lnTo>
                  <a:lnTo>
                    <a:pt x="13" y="485"/>
                  </a:lnTo>
                  <a:lnTo>
                    <a:pt x="6" y="474"/>
                  </a:lnTo>
                  <a:lnTo>
                    <a:pt x="2" y="462"/>
                  </a:lnTo>
                  <a:lnTo>
                    <a:pt x="0" y="451"/>
                  </a:lnTo>
                  <a:lnTo>
                    <a:pt x="0" y="440"/>
                  </a:lnTo>
                  <a:lnTo>
                    <a:pt x="2" y="430"/>
                  </a:lnTo>
                  <a:lnTo>
                    <a:pt x="8" y="42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57" name="Freeform 162"/>
            <p:cNvSpPr>
              <a:spLocks/>
            </p:cNvSpPr>
            <p:nvPr/>
          </p:nvSpPr>
          <p:spPr bwMode="auto">
            <a:xfrm>
              <a:off x="2899" y="2689"/>
              <a:ext cx="107" cy="137"/>
            </a:xfrm>
            <a:custGeom>
              <a:avLst/>
              <a:gdLst>
                <a:gd name="T0" fmla="*/ 0 w 429"/>
                <a:gd name="T1" fmla="*/ 0 h 547"/>
                <a:gd name="T2" fmla="*/ 0 w 429"/>
                <a:gd name="T3" fmla="*/ 0 h 547"/>
                <a:gd name="T4" fmla="*/ 0 w 429"/>
                <a:gd name="T5" fmla="*/ 0 h 547"/>
                <a:gd name="T6" fmla="*/ 0 w 429"/>
                <a:gd name="T7" fmla="*/ 0 h 547"/>
                <a:gd name="T8" fmla="*/ 0 w 429"/>
                <a:gd name="T9" fmla="*/ 0 h 547"/>
                <a:gd name="T10" fmla="*/ 0 w 429"/>
                <a:gd name="T11" fmla="*/ 0 h 547"/>
                <a:gd name="T12" fmla="*/ 0 w 429"/>
                <a:gd name="T13" fmla="*/ 0 h 547"/>
                <a:gd name="T14" fmla="*/ 0 w 429"/>
                <a:gd name="T15" fmla="*/ 0 h 547"/>
                <a:gd name="T16" fmla="*/ 0 w 429"/>
                <a:gd name="T17" fmla="*/ 0 h 547"/>
                <a:gd name="T18" fmla="*/ 0 w 429"/>
                <a:gd name="T19" fmla="*/ 0 h 547"/>
                <a:gd name="T20" fmla="*/ 0 w 429"/>
                <a:gd name="T21" fmla="*/ 0 h 547"/>
                <a:gd name="T22" fmla="*/ 0 w 429"/>
                <a:gd name="T23" fmla="*/ 0 h 547"/>
                <a:gd name="T24" fmla="*/ 0 w 429"/>
                <a:gd name="T25" fmla="*/ 0 h 547"/>
                <a:gd name="T26" fmla="*/ 0 w 429"/>
                <a:gd name="T27" fmla="*/ 0 h 547"/>
                <a:gd name="T28" fmla="*/ 0 w 429"/>
                <a:gd name="T29" fmla="*/ 0 h 547"/>
                <a:gd name="T30" fmla="*/ 0 w 429"/>
                <a:gd name="T31" fmla="*/ 0 h 547"/>
                <a:gd name="T32" fmla="*/ 0 w 429"/>
                <a:gd name="T33" fmla="*/ 0 h 547"/>
                <a:gd name="T34" fmla="*/ 0 w 429"/>
                <a:gd name="T35" fmla="*/ 0 h 547"/>
                <a:gd name="T36" fmla="*/ 0 w 429"/>
                <a:gd name="T37" fmla="*/ 0 h 547"/>
                <a:gd name="T38" fmla="*/ 0 w 429"/>
                <a:gd name="T39" fmla="*/ 0 h 547"/>
                <a:gd name="T40" fmla="*/ 0 w 429"/>
                <a:gd name="T41" fmla="*/ 0 h 547"/>
                <a:gd name="T42" fmla="*/ 0 w 429"/>
                <a:gd name="T43" fmla="*/ 0 h 547"/>
                <a:gd name="T44" fmla="*/ 0 w 429"/>
                <a:gd name="T45" fmla="*/ 0 h 547"/>
                <a:gd name="T46" fmla="*/ 0 w 429"/>
                <a:gd name="T47" fmla="*/ 0 h 547"/>
                <a:gd name="T48" fmla="*/ 0 w 429"/>
                <a:gd name="T49" fmla="*/ 0 h 547"/>
                <a:gd name="T50" fmla="*/ 0 w 429"/>
                <a:gd name="T51" fmla="*/ 0 h 547"/>
                <a:gd name="T52" fmla="*/ 0 w 429"/>
                <a:gd name="T53" fmla="*/ 0 h 547"/>
                <a:gd name="T54" fmla="*/ 0 w 429"/>
                <a:gd name="T55" fmla="*/ 0 h 547"/>
                <a:gd name="T56" fmla="*/ 0 w 429"/>
                <a:gd name="T57" fmla="*/ 0 h 547"/>
                <a:gd name="T58" fmla="*/ 0 w 429"/>
                <a:gd name="T59" fmla="*/ 0 h 547"/>
                <a:gd name="T60" fmla="*/ 0 w 429"/>
                <a:gd name="T61" fmla="*/ 0 h 547"/>
                <a:gd name="T62" fmla="*/ 0 w 429"/>
                <a:gd name="T63" fmla="*/ 0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9"/>
                <a:gd name="T97" fmla="*/ 0 h 547"/>
                <a:gd name="T98" fmla="*/ 429 w 429"/>
                <a:gd name="T99" fmla="*/ 547 h 5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9" h="547">
                  <a:moveTo>
                    <a:pt x="8" y="409"/>
                  </a:moveTo>
                  <a:lnTo>
                    <a:pt x="12" y="405"/>
                  </a:lnTo>
                  <a:lnTo>
                    <a:pt x="23" y="390"/>
                  </a:lnTo>
                  <a:lnTo>
                    <a:pt x="38" y="365"/>
                  </a:lnTo>
                  <a:lnTo>
                    <a:pt x="55" y="334"/>
                  </a:lnTo>
                  <a:lnTo>
                    <a:pt x="71" y="296"/>
                  </a:lnTo>
                  <a:lnTo>
                    <a:pt x="83" y="252"/>
                  </a:lnTo>
                  <a:lnTo>
                    <a:pt x="89" y="203"/>
                  </a:lnTo>
                  <a:lnTo>
                    <a:pt x="87" y="150"/>
                  </a:lnTo>
                  <a:lnTo>
                    <a:pt x="84" y="123"/>
                  </a:lnTo>
                  <a:lnTo>
                    <a:pt x="83" y="100"/>
                  </a:lnTo>
                  <a:lnTo>
                    <a:pt x="81" y="81"/>
                  </a:lnTo>
                  <a:lnTo>
                    <a:pt x="83" y="63"/>
                  </a:lnTo>
                  <a:lnTo>
                    <a:pt x="85" y="48"/>
                  </a:lnTo>
                  <a:lnTo>
                    <a:pt x="89" y="36"/>
                  </a:lnTo>
                  <a:lnTo>
                    <a:pt x="95" y="27"/>
                  </a:lnTo>
                  <a:lnTo>
                    <a:pt x="103" y="17"/>
                  </a:lnTo>
                  <a:lnTo>
                    <a:pt x="114" y="12"/>
                  </a:lnTo>
                  <a:lnTo>
                    <a:pt x="126" y="7"/>
                  </a:lnTo>
                  <a:lnTo>
                    <a:pt x="141" y="3"/>
                  </a:lnTo>
                  <a:lnTo>
                    <a:pt x="159" y="1"/>
                  </a:lnTo>
                  <a:lnTo>
                    <a:pt x="178" y="0"/>
                  </a:lnTo>
                  <a:lnTo>
                    <a:pt x="201" y="0"/>
                  </a:lnTo>
                  <a:lnTo>
                    <a:pt x="228" y="1"/>
                  </a:lnTo>
                  <a:lnTo>
                    <a:pt x="256" y="2"/>
                  </a:lnTo>
                  <a:lnTo>
                    <a:pt x="285" y="5"/>
                  </a:lnTo>
                  <a:lnTo>
                    <a:pt x="313" y="8"/>
                  </a:lnTo>
                  <a:lnTo>
                    <a:pt x="337" y="13"/>
                  </a:lnTo>
                  <a:lnTo>
                    <a:pt x="358" y="18"/>
                  </a:lnTo>
                  <a:lnTo>
                    <a:pt x="377" y="27"/>
                  </a:lnTo>
                  <a:lnTo>
                    <a:pt x="393" y="36"/>
                  </a:lnTo>
                  <a:lnTo>
                    <a:pt x="406" y="48"/>
                  </a:lnTo>
                  <a:lnTo>
                    <a:pt x="416" y="62"/>
                  </a:lnTo>
                  <a:lnTo>
                    <a:pt x="423" y="80"/>
                  </a:lnTo>
                  <a:lnTo>
                    <a:pt x="428" y="99"/>
                  </a:lnTo>
                  <a:lnTo>
                    <a:pt x="429" y="122"/>
                  </a:lnTo>
                  <a:lnTo>
                    <a:pt x="427" y="148"/>
                  </a:lnTo>
                  <a:lnTo>
                    <a:pt x="421" y="177"/>
                  </a:lnTo>
                  <a:lnTo>
                    <a:pt x="413" y="210"/>
                  </a:lnTo>
                  <a:lnTo>
                    <a:pt x="400" y="247"/>
                  </a:lnTo>
                  <a:lnTo>
                    <a:pt x="384" y="287"/>
                  </a:lnTo>
                  <a:lnTo>
                    <a:pt x="367" y="327"/>
                  </a:lnTo>
                  <a:lnTo>
                    <a:pt x="352" y="364"/>
                  </a:lnTo>
                  <a:lnTo>
                    <a:pt x="337" y="395"/>
                  </a:lnTo>
                  <a:lnTo>
                    <a:pt x="323" y="424"/>
                  </a:lnTo>
                  <a:lnTo>
                    <a:pt x="309" y="448"/>
                  </a:lnTo>
                  <a:lnTo>
                    <a:pt x="297" y="470"/>
                  </a:lnTo>
                  <a:lnTo>
                    <a:pt x="284" y="487"/>
                  </a:lnTo>
                  <a:lnTo>
                    <a:pt x="273" y="502"/>
                  </a:lnTo>
                  <a:lnTo>
                    <a:pt x="260" y="515"/>
                  </a:lnTo>
                  <a:lnTo>
                    <a:pt x="247" y="526"/>
                  </a:lnTo>
                  <a:lnTo>
                    <a:pt x="233" y="532"/>
                  </a:lnTo>
                  <a:lnTo>
                    <a:pt x="220" y="539"/>
                  </a:lnTo>
                  <a:lnTo>
                    <a:pt x="205" y="543"/>
                  </a:lnTo>
                  <a:lnTo>
                    <a:pt x="188" y="545"/>
                  </a:lnTo>
                  <a:lnTo>
                    <a:pt x="171" y="547"/>
                  </a:lnTo>
                  <a:lnTo>
                    <a:pt x="153" y="547"/>
                  </a:lnTo>
                  <a:lnTo>
                    <a:pt x="116" y="543"/>
                  </a:lnTo>
                  <a:lnTo>
                    <a:pt x="83" y="531"/>
                  </a:lnTo>
                  <a:lnTo>
                    <a:pt x="53" y="514"/>
                  </a:lnTo>
                  <a:lnTo>
                    <a:pt x="28" y="493"/>
                  </a:lnTo>
                  <a:lnTo>
                    <a:pt x="11" y="470"/>
                  </a:lnTo>
                  <a:lnTo>
                    <a:pt x="2" y="448"/>
                  </a:lnTo>
                  <a:lnTo>
                    <a:pt x="0" y="426"/>
                  </a:lnTo>
                  <a:lnTo>
                    <a:pt x="8" y="409"/>
                  </a:lnTo>
                  <a:close/>
                </a:path>
              </a:pathLst>
            </a:custGeom>
            <a:solidFill>
              <a:srgbClr val="FCEA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58" name="Freeform 163"/>
            <p:cNvSpPr>
              <a:spLocks/>
            </p:cNvSpPr>
            <p:nvPr/>
          </p:nvSpPr>
          <p:spPr bwMode="auto">
            <a:xfrm>
              <a:off x="2902" y="2692"/>
              <a:ext cx="101" cy="132"/>
            </a:xfrm>
            <a:custGeom>
              <a:avLst/>
              <a:gdLst>
                <a:gd name="T0" fmla="*/ 0 w 402"/>
                <a:gd name="T1" fmla="*/ 0 h 529"/>
                <a:gd name="T2" fmla="*/ 0 w 402"/>
                <a:gd name="T3" fmla="*/ 0 h 529"/>
                <a:gd name="T4" fmla="*/ 0 w 402"/>
                <a:gd name="T5" fmla="*/ 0 h 529"/>
                <a:gd name="T6" fmla="*/ 0 w 402"/>
                <a:gd name="T7" fmla="*/ 0 h 529"/>
                <a:gd name="T8" fmla="*/ 0 w 402"/>
                <a:gd name="T9" fmla="*/ 0 h 529"/>
                <a:gd name="T10" fmla="*/ 0 w 402"/>
                <a:gd name="T11" fmla="*/ 0 h 529"/>
                <a:gd name="T12" fmla="*/ 0 w 402"/>
                <a:gd name="T13" fmla="*/ 0 h 529"/>
                <a:gd name="T14" fmla="*/ 0 w 402"/>
                <a:gd name="T15" fmla="*/ 0 h 529"/>
                <a:gd name="T16" fmla="*/ 0 w 402"/>
                <a:gd name="T17" fmla="*/ 0 h 529"/>
                <a:gd name="T18" fmla="*/ 0 w 402"/>
                <a:gd name="T19" fmla="*/ 0 h 529"/>
                <a:gd name="T20" fmla="*/ 0 w 402"/>
                <a:gd name="T21" fmla="*/ 0 h 529"/>
                <a:gd name="T22" fmla="*/ 0 w 402"/>
                <a:gd name="T23" fmla="*/ 0 h 529"/>
                <a:gd name="T24" fmla="*/ 0 w 402"/>
                <a:gd name="T25" fmla="*/ 0 h 529"/>
                <a:gd name="T26" fmla="*/ 0 w 402"/>
                <a:gd name="T27" fmla="*/ 0 h 529"/>
                <a:gd name="T28" fmla="*/ 0 w 402"/>
                <a:gd name="T29" fmla="*/ 0 h 529"/>
                <a:gd name="T30" fmla="*/ 0 w 402"/>
                <a:gd name="T31" fmla="*/ 0 h 529"/>
                <a:gd name="T32" fmla="*/ 0 w 402"/>
                <a:gd name="T33" fmla="*/ 0 h 529"/>
                <a:gd name="T34" fmla="*/ 0 w 402"/>
                <a:gd name="T35" fmla="*/ 0 h 529"/>
                <a:gd name="T36" fmla="*/ 0 w 402"/>
                <a:gd name="T37" fmla="*/ 0 h 529"/>
                <a:gd name="T38" fmla="*/ 0 w 402"/>
                <a:gd name="T39" fmla="*/ 0 h 529"/>
                <a:gd name="T40" fmla="*/ 0 w 402"/>
                <a:gd name="T41" fmla="*/ 0 h 529"/>
                <a:gd name="T42" fmla="*/ 0 w 402"/>
                <a:gd name="T43" fmla="*/ 0 h 529"/>
                <a:gd name="T44" fmla="*/ 0 w 402"/>
                <a:gd name="T45" fmla="*/ 0 h 529"/>
                <a:gd name="T46" fmla="*/ 0 w 402"/>
                <a:gd name="T47" fmla="*/ 0 h 529"/>
                <a:gd name="T48" fmla="*/ 0 w 402"/>
                <a:gd name="T49" fmla="*/ 0 h 529"/>
                <a:gd name="T50" fmla="*/ 0 w 402"/>
                <a:gd name="T51" fmla="*/ 0 h 529"/>
                <a:gd name="T52" fmla="*/ 0 w 402"/>
                <a:gd name="T53" fmla="*/ 0 h 529"/>
                <a:gd name="T54" fmla="*/ 0 w 402"/>
                <a:gd name="T55" fmla="*/ 0 h 529"/>
                <a:gd name="T56" fmla="*/ 0 w 402"/>
                <a:gd name="T57" fmla="*/ 0 h 529"/>
                <a:gd name="T58" fmla="*/ 0 w 402"/>
                <a:gd name="T59" fmla="*/ 0 h 529"/>
                <a:gd name="T60" fmla="*/ 0 w 402"/>
                <a:gd name="T61" fmla="*/ 0 h 529"/>
                <a:gd name="T62" fmla="*/ 0 w 402"/>
                <a:gd name="T63" fmla="*/ 0 h 529"/>
                <a:gd name="T64" fmla="*/ 0 w 402"/>
                <a:gd name="T65" fmla="*/ 0 h 529"/>
                <a:gd name="T66" fmla="*/ 0 w 402"/>
                <a:gd name="T67" fmla="*/ 0 h 529"/>
                <a:gd name="T68" fmla="*/ 0 w 402"/>
                <a:gd name="T69" fmla="*/ 0 h 529"/>
                <a:gd name="T70" fmla="*/ 0 w 402"/>
                <a:gd name="T71" fmla="*/ 0 h 529"/>
                <a:gd name="T72" fmla="*/ 0 w 402"/>
                <a:gd name="T73" fmla="*/ 0 h 529"/>
                <a:gd name="T74" fmla="*/ 0 w 402"/>
                <a:gd name="T75" fmla="*/ 0 h 529"/>
                <a:gd name="T76" fmla="*/ 0 w 402"/>
                <a:gd name="T77" fmla="*/ 0 h 529"/>
                <a:gd name="T78" fmla="*/ 0 w 402"/>
                <a:gd name="T79" fmla="*/ 0 h 529"/>
                <a:gd name="T80" fmla="*/ 0 w 402"/>
                <a:gd name="T81" fmla="*/ 0 h 529"/>
                <a:gd name="T82" fmla="*/ 0 w 402"/>
                <a:gd name="T83" fmla="*/ 0 h 529"/>
                <a:gd name="T84" fmla="*/ 0 w 402"/>
                <a:gd name="T85" fmla="*/ 0 h 529"/>
                <a:gd name="T86" fmla="*/ 0 w 402"/>
                <a:gd name="T87" fmla="*/ 0 h 529"/>
                <a:gd name="T88" fmla="*/ 0 w 402"/>
                <a:gd name="T89" fmla="*/ 0 h 529"/>
                <a:gd name="T90" fmla="*/ 0 w 402"/>
                <a:gd name="T91" fmla="*/ 0 h 529"/>
                <a:gd name="T92" fmla="*/ 0 w 402"/>
                <a:gd name="T93" fmla="*/ 0 h 529"/>
                <a:gd name="T94" fmla="*/ 0 w 402"/>
                <a:gd name="T95" fmla="*/ 0 h 529"/>
                <a:gd name="T96" fmla="*/ 0 w 402"/>
                <a:gd name="T97" fmla="*/ 0 h 529"/>
                <a:gd name="T98" fmla="*/ 0 w 402"/>
                <a:gd name="T99" fmla="*/ 0 h 529"/>
                <a:gd name="T100" fmla="*/ 0 w 402"/>
                <a:gd name="T101" fmla="*/ 0 h 529"/>
                <a:gd name="T102" fmla="*/ 0 w 402"/>
                <a:gd name="T103" fmla="*/ 0 h 529"/>
                <a:gd name="T104" fmla="*/ 0 w 402"/>
                <a:gd name="T105" fmla="*/ 0 h 529"/>
                <a:gd name="T106" fmla="*/ 0 w 402"/>
                <a:gd name="T107" fmla="*/ 0 h 529"/>
                <a:gd name="T108" fmla="*/ 0 w 402"/>
                <a:gd name="T109" fmla="*/ 0 h 529"/>
                <a:gd name="T110" fmla="*/ 0 w 402"/>
                <a:gd name="T111" fmla="*/ 0 h 529"/>
                <a:gd name="T112" fmla="*/ 0 w 402"/>
                <a:gd name="T113" fmla="*/ 0 h 5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2"/>
                <a:gd name="T172" fmla="*/ 0 h 529"/>
                <a:gd name="T173" fmla="*/ 402 w 402"/>
                <a:gd name="T174" fmla="*/ 529 h 5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2" h="529">
                  <a:moveTo>
                    <a:pt x="7" y="396"/>
                  </a:moveTo>
                  <a:lnTo>
                    <a:pt x="11" y="391"/>
                  </a:lnTo>
                  <a:lnTo>
                    <a:pt x="21" y="376"/>
                  </a:lnTo>
                  <a:lnTo>
                    <a:pt x="36" y="353"/>
                  </a:lnTo>
                  <a:lnTo>
                    <a:pt x="52" y="323"/>
                  </a:lnTo>
                  <a:lnTo>
                    <a:pt x="66" y="286"/>
                  </a:lnTo>
                  <a:lnTo>
                    <a:pt x="79" y="243"/>
                  </a:lnTo>
                  <a:lnTo>
                    <a:pt x="85" y="196"/>
                  </a:lnTo>
                  <a:lnTo>
                    <a:pt x="82" y="144"/>
                  </a:lnTo>
                  <a:lnTo>
                    <a:pt x="78" y="97"/>
                  </a:lnTo>
                  <a:lnTo>
                    <a:pt x="78" y="61"/>
                  </a:lnTo>
                  <a:lnTo>
                    <a:pt x="85" y="35"/>
                  </a:lnTo>
                  <a:lnTo>
                    <a:pt x="97" y="18"/>
                  </a:lnTo>
                  <a:lnTo>
                    <a:pt x="118" y="6"/>
                  </a:lnTo>
                  <a:lnTo>
                    <a:pt x="149" y="1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68" y="5"/>
                  </a:lnTo>
                  <a:lnTo>
                    <a:pt x="293" y="7"/>
                  </a:lnTo>
                  <a:lnTo>
                    <a:pt x="316" y="12"/>
                  </a:lnTo>
                  <a:lnTo>
                    <a:pt x="335" y="18"/>
                  </a:lnTo>
                  <a:lnTo>
                    <a:pt x="354" y="26"/>
                  </a:lnTo>
                  <a:lnTo>
                    <a:pt x="369" y="35"/>
                  </a:lnTo>
                  <a:lnTo>
                    <a:pt x="380" y="46"/>
                  </a:lnTo>
                  <a:lnTo>
                    <a:pt x="391" y="60"/>
                  </a:lnTo>
                  <a:lnTo>
                    <a:pt x="398" y="77"/>
                  </a:lnTo>
                  <a:lnTo>
                    <a:pt x="401" y="96"/>
                  </a:lnTo>
                  <a:lnTo>
                    <a:pt x="402" y="118"/>
                  </a:lnTo>
                  <a:lnTo>
                    <a:pt x="400" y="143"/>
                  </a:lnTo>
                  <a:lnTo>
                    <a:pt x="395" y="172"/>
                  </a:lnTo>
                  <a:lnTo>
                    <a:pt x="387" y="203"/>
                  </a:lnTo>
                  <a:lnTo>
                    <a:pt x="376" y="239"/>
                  </a:lnTo>
                  <a:lnTo>
                    <a:pt x="361" y="278"/>
                  </a:lnTo>
                  <a:lnTo>
                    <a:pt x="345" y="317"/>
                  </a:lnTo>
                  <a:lnTo>
                    <a:pt x="330" y="352"/>
                  </a:lnTo>
                  <a:lnTo>
                    <a:pt x="316" y="383"/>
                  </a:lnTo>
                  <a:lnTo>
                    <a:pt x="303" y="411"/>
                  </a:lnTo>
                  <a:lnTo>
                    <a:pt x="291" y="434"/>
                  </a:lnTo>
                  <a:lnTo>
                    <a:pt x="279" y="454"/>
                  </a:lnTo>
                  <a:lnTo>
                    <a:pt x="266" y="472"/>
                  </a:lnTo>
                  <a:lnTo>
                    <a:pt x="255" y="487"/>
                  </a:lnTo>
                  <a:lnTo>
                    <a:pt x="243" y="498"/>
                  </a:lnTo>
                  <a:lnTo>
                    <a:pt x="232" y="507"/>
                  </a:lnTo>
                  <a:lnTo>
                    <a:pt x="219" y="515"/>
                  </a:lnTo>
                  <a:lnTo>
                    <a:pt x="207" y="521"/>
                  </a:lnTo>
                  <a:lnTo>
                    <a:pt x="193" y="525"/>
                  </a:lnTo>
                  <a:lnTo>
                    <a:pt x="178" y="527"/>
                  </a:lnTo>
                  <a:lnTo>
                    <a:pt x="162" y="529"/>
                  </a:lnTo>
                  <a:lnTo>
                    <a:pt x="144" y="529"/>
                  </a:lnTo>
                  <a:lnTo>
                    <a:pt x="110" y="525"/>
                  </a:lnTo>
                  <a:lnTo>
                    <a:pt x="78" y="514"/>
                  </a:lnTo>
                  <a:lnTo>
                    <a:pt x="50" y="497"/>
                  </a:lnTo>
                  <a:lnTo>
                    <a:pt x="28" y="477"/>
                  </a:lnTo>
                  <a:lnTo>
                    <a:pt x="11" y="455"/>
                  </a:lnTo>
                  <a:lnTo>
                    <a:pt x="2" y="432"/>
                  </a:lnTo>
                  <a:lnTo>
                    <a:pt x="0" y="413"/>
                  </a:lnTo>
                  <a:lnTo>
                    <a:pt x="7" y="396"/>
                  </a:lnTo>
                  <a:close/>
                </a:path>
              </a:pathLst>
            </a:custGeom>
            <a:solidFill>
              <a:srgbClr val="FCE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59" name="Freeform 164"/>
            <p:cNvSpPr>
              <a:spLocks/>
            </p:cNvSpPr>
            <p:nvPr/>
          </p:nvSpPr>
          <p:spPr bwMode="auto">
            <a:xfrm>
              <a:off x="2906" y="2694"/>
              <a:ext cx="93" cy="127"/>
            </a:xfrm>
            <a:custGeom>
              <a:avLst/>
              <a:gdLst>
                <a:gd name="T0" fmla="*/ 0 w 374"/>
                <a:gd name="T1" fmla="*/ 0 h 509"/>
                <a:gd name="T2" fmla="*/ 0 w 374"/>
                <a:gd name="T3" fmla="*/ 0 h 509"/>
                <a:gd name="T4" fmla="*/ 0 w 374"/>
                <a:gd name="T5" fmla="*/ 0 h 509"/>
                <a:gd name="T6" fmla="*/ 0 w 374"/>
                <a:gd name="T7" fmla="*/ 0 h 509"/>
                <a:gd name="T8" fmla="*/ 0 w 374"/>
                <a:gd name="T9" fmla="*/ 0 h 509"/>
                <a:gd name="T10" fmla="*/ 0 w 374"/>
                <a:gd name="T11" fmla="*/ 0 h 509"/>
                <a:gd name="T12" fmla="*/ 0 w 374"/>
                <a:gd name="T13" fmla="*/ 0 h 509"/>
                <a:gd name="T14" fmla="*/ 0 w 374"/>
                <a:gd name="T15" fmla="*/ 0 h 509"/>
                <a:gd name="T16" fmla="*/ 0 w 374"/>
                <a:gd name="T17" fmla="*/ 0 h 509"/>
                <a:gd name="T18" fmla="*/ 0 w 374"/>
                <a:gd name="T19" fmla="*/ 0 h 509"/>
                <a:gd name="T20" fmla="*/ 0 w 374"/>
                <a:gd name="T21" fmla="*/ 0 h 509"/>
                <a:gd name="T22" fmla="*/ 0 w 374"/>
                <a:gd name="T23" fmla="*/ 0 h 509"/>
                <a:gd name="T24" fmla="*/ 0 w 374"/>
                <a:gd name="T25" fmla="*/ 0 h 509"/>
                <a:gd name="T26" fmla="*/ 0 w 374"/>
                <a:gd name="T27" fmla="*/ 0 h 509"/>
                <a:gd name="T28" fmla="*/ 0 w 374"/>
                <a:gd name="T29" fmla="*/ 0 h 509"/>
                <a:gd name="T30" fmla="*/ 0 w 374"/>
                <a:gd name="T31" fmla="*/ 0 h 509"/>
                <a:gd name="T32" fmla="*/ 0 w 374"/>
                <a:gd name="T33" fmla="*/ 0 h 509"/>
                <a:gd name="T34" fmla="*/ 0 w 374"/>
                <a:gd name="T35" fmla="*/ 0 h 509"/>
                <a:gd name="T36" fmla="*/ 0 w 374"/>
                <a:gd name="T37" fmla="*/ 0 h 509"/>
                <a:gd name="T38" fmla="*/ 0 w 374"/>
                <a:gd name="T39" fmla="*/ 0 h 509"/>
                <a:gd name="T40" fmla="*/ 0 w 374"/>
                <a:gd name="T41" fmla="*/ 0 h 509"/>
                <a:gd name="T42" fmla="*/ 0 w 374"/>
                <a:gd name="T43" fmla="*/ 0 h 509"/>
                <a:gd name="T44" fmla="*/ 0 w 374"/>
                <a:gd name="T45" fmla="*/ 0 h 509"/>
                <a:gd name="T46" fmla="*/ 0 w 374"/>
                <a:gd name="T47" fmla="*/ 0 h 509"/>
                <a:gd name="T48" fmla="*/ 0 w 374"/>
                <a:gd name="T49" fmla="*/ 0 h 509"/>
                <a:gd name="T50" fmla="*/ 0 w 374"/>
                <a:gd name="T51" fmla="*/ 0 h 509"/>
                <a:gd name="T52" fmla="*/ 0 w 374"/>
                <a:gd name="T53" fmla="*/ 0 h 509"/>
                <a:gd name="T54" fmla="*/ 0 w 374"/>
                <a:gd name="T55" fmla="*/ 0 h 509"/>
                <a:gd name="T56" fmla="*/ 0 w 374"/>
                <a:gd name="T57" fmla="*/ 0 h 509"/>
                <a:gd name="T58" fmla="*/ 0 w 374"/>
                <a:gd name="T59" fmla="*/ 0 h 509"/>
                <a:gd name="T60" fmla="*/ 0 w 374"/>
                <a:gd name="T61" fmla="*/ 0 h 509"/>
                <a:gd name="T62" fmla="*/ 0 w 374"/>
                <a:gd name="T63" fmla="*/ 0 h 509"/>
                <a:gd name="T64" fmla="*/ 0 w 374"/>
                <a:gd name="T65" fmla="*/ 0 h 509"/>
                <a:gd name="T66" fmla="*/ 0 w 374"/>
                <a:gd name="T67" fmla="*/ 0 h 509"/>
                <a:gd name="T68" fmla="*/ 0 w 374"/>
                <a:gd name="T69" fmla="*/ 0 h 509"/>
                <a:gd name="T70" fmla="*/ 0 w 374"/>
                <a:gd name="T71" fmla="*/ 0 h 509"/>
                <a:gd name="T72" fmla="*/ 0 w 374"/>
                <a:gd name="T73" fmla="*/ 0 h 509"/>
                <a:gd name="T74" fmla="*/ 0 w 374"/>
                <a:gd name="T75" fmla="*/ 0 h 509"/>
                <a:gd name="T76" fmla="*/ 0 w 374"/>
                <a:gd name="T77" fmla="*/ 0 h 509"/>
                <a:gd name="T78" fmla="*/ 0 w 374"/>
                <a:gd name="T79" fmla="*/ 0 h 509"/>
                <a:gd name="T80" fmla="*/ 0 w 374"/>
                <a:gd name="T81" fmla="*/ 0 h 509"/>
                <a:gd name="T82" fmla="*/ 0 w 374"/>
                <a:gd name="T83" fmla="*/ 0 h 509"/>
                <a:gd name="T84" fmla="*/ 0 w 374"/>
                <a:gd name="T85" fmla="*/ 0 h 509"/>
                <a:gd name="T86" fmla="*/ 0 w 374"/>
                <a:gd name="T87" fmla="*/ 0 h 509"/>
                <a:gd name="T88" fmla="*/ 0 w 374"/>
                <a:gd name="T89" fmla="*/ 0 h 509"/>
                <a:gd name="T90" fmla="*/ 0 w 374"/>
                <a:gd name="T91" fmla="*/ 0 h 509"/>
                <a:gd name="T92" fmla="*/ 0 w 374"/>
                <a:gd name="T93" fmla="*/ 0 h 509"/>
                <a:gd name="T94" fmla="*/ 0 w 374"/>
                <a:gd name="T95" fmla="*/ 0 h 509"/>
                <a:gd name="T96" fmla="*/ 0 w 374"/>
                <a:gd name="T97" fmla="*/ 0 h 509"/>
                <a:gd name="T98" fmla="*/ 0 w 374"/>
                <a:gd name="T99" fmla="*/ 0 h 509"/>
                <a:gd name="T100" fmla="*/ 0 w 374"/>
                <a:gd name="T101" fmla="*/ 0 h 509"/>
                <a:gd name="T102" fmla="*/ 0 w 374"/>
                <a:gd name="T103" fmla="*/ 0 h 509"/>
                <a:gd name="T104" fmla="*/ 0 w 374"/>
                <a:gd name="T105" fmla="*/ 0 h 509"/>
                <a:gd name="T106" fmla="*/ 0 w 374"/>
                <a:gd name="T107" fmla="*/ 0 h 509"/>
                <a:gd name="T108" fmla="*/ 0 w 374"/>
                <a:gd name="T109" fmla="*/ 0 h 509"/>
                <a:gd name="T110" fmla="*/ 0 w 374"/>
                <a:gd name="T111" fmla="*/ 0 h 509"/>
                <a:gd name="T112" fmla="*/ 0 w 374"/>
                <a:gd name="T113" fmla="*/ 0 h 5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4"/>
                <a:gd name="T172" fmla="*/ 0 h 509"/>
                <a:gd name="T173" fmla="*/ 374 w 374"/>
                <a:gd name="T174" fmla="*/ 509 h 50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4" h="509">
                  <a:moveTo>
                    <a:pt x="7" y="380"/>
                  </a:moveTo>
                  <a:lnTo>
                    <a:pt x="11" y="375"/>
                  </a:lnTo>
                  <a:lnTo>
                    <a:pt x="20" y="361"/>
                  </a:lnTo>
                  <a:lnTo>
                    <a:pt x="34" y="340"/>
                  </a:lnTo>
                  <a:lnTo>
                    <a:pt x="49" y="310"/>
                  </a:lnTo>
                  <a:lnTo>
                    <a:pt x="62" y="274"/>
                  </a:lnTo>
                  <a:lnTo>
                    <a:pt x="73" y="234"/>
                  </a:lnTo>
                  <a:lnTo>
                    <a:pt x="79" y="187"/>
                  </a:lnTo>
                  <a:lnTo>
                    <a:pt x="76" y="138"/>
                  </a:lnTo>
                  <a:lnTo>
                    <a:pt x="72" y="92"/>
                  </a:lnTo>
                  <a:lnTo>
                    <a:pt x="72" y="57"/>
                  </a:lnTo>
                  <a:lnTo>
                    <a:pt x="77" y="32"/>
                  </a:lnTo>
                  <a:lnTo>
                    <a:pt x="90" y="16"/>
                  </a:lnTo>
                  <a:lnTo>
                    <a:pt x="110" y="5"/>
                  </a:lnTo>
                  <a:lnTo>
                    <a:pt x="138" y="0"/>
                  </a:lnTo>
                  <a:lnTo>
                    <a:pt x="176" y="0"/>
                  </a:lnTo>
                  <a:lnTo>
                    <a:pt x="224" y="1"/>
                  </a:lnTo>
                  <a:lnTo>
                    <a:pt x="249" y="3"/>
                  </a:lnTo>
                  <a:lnTo>
                    <a:pt x="272" y="5"/>
                  </a:lnTo>
                  <a:lnTo>
                    <a:pt x="294" y="10"/>
                  </a:lnTo>
                  <a:lnTo>
                    <a:pt x="312" y="16"/>
                  </a:lnTo>
                  <a:lnTo>
                    <a:pt x="330" y="23"/>
                  </a:lnTo>
                  <a:lnTo>
                    <a:pt x="343" y="32"/>
                  </a:lnTo>
                  <a:lnTo>
                    <a:pt x="355" y="43"/>
                  </a:lnTo>
                  <a:lnTo>
                    <a:pt x="364" y="57"/>
                  </a:lnTo>
                  <a:lnTo>
                    <a:pt x="370" y="72"/>
                  </a:lnTo>
                  <a:lnTo>
                    <a:pt x="373" y="91"/>
                  </a:lnTo>
                  <a:lnTo>
                    <a:pt x="374" y="113"/>
                  </a:lnTo>
                  <a:lnTo>
                    <a:pt x="373" y="136"/>
                  </a:lnTo>
                  <a:lnTo>
                    <a:pt x="368" y="163"/>
                  </a:lnTo>
                  <a:lnTo>
                    <a:pt x="361" y="194"/>
                  </a:lnTo>
                  <a:lnTo>
                    <a:pt x="349" y="228"/>
                  </a:lnTo>
                  <a:lnTo>
                    <a:pt x="335" y="266"/>
                  </a:lnTo>
                  <a:lnTo>
                    <a:pt x="320" y="304"/>
                  </a:lnTo>
                  <a:lnTo>
                    <a:pt x="307" y="337"/>
                  </a:lnTo>
                  <a:lnTo>
                    <a:pt x="294" y="367"/>
                  </a:lnTo>
                  <a:lnTo>
                    <a:pt x="282" y="394"/>
                  </a:lnTo>
                  <a:lnTo>
                    <a:pt x="271" y="417"/>
                  </a:lnTo>
                  <a:lnTo>
                    <a:pt x="259" y="436"/>
                  </a:lnTo>
                  <a:lnTo>
                    <a:pt x="249" y="454"/>
                  </a:lnTo>
                  <a:lnTo>
                    <a:pt x="237" y="467"/>
                  </a:lnTo>
                  <a:lnTo>
                    <a:pt x="227" y="479"/>
                  </a:lnTo>
                  <a:lnTo>
                    <a:pt x="216" y="488"/>
                  </a:lnTo>
                  <a:lnTo>
                    <a:pt x="204" y="495"/>
                  </a:lnTo>
                  <a:lnTo>
                    <a:pt x="191" y="501"/>
                  </a:lnTo>
                  <a:lnTo>
                    <a:pt x="179" y="504"/>
                  </a:lnTo>
                  <a:lnTo>
                    <a:pt x="165" y="508"/>
                  </a:lnTo>
                  <a:lnTo>
                    <a:pt x="150" y="509"/>
                  </a:lnTo>
                  <a:lnTo>
                    <a:pt x="134" y="509"/>
                  </a:lnTo>
                  <a:lnTo>
                    <a:pt x="102" y="506"/>
                  </a:lnTo>
                  <a:lnTo>
                    <a:pt x="72" y="494"/>
                  </a:lnTo>
                  <a:lnTo>
                    <a:pt x="46" y="478"/>
                  </a:lnTo>
                  <a:lnTo>
                    <a:pt x="26" y="458"/>
                  </a:lnTo>
                  <a:lnTo>
                    <a:pt x="11" y="438"/>
                  </a:lnTo>
                  <a:lnTo>
                    <a:pt x="1" y="416"/>
                  </a:lnTo>
                  <a:lnTo>
                    <a:pt x="0" y="396"/>
                  </a:lnTo>
                  <a:lnTo>
                    <a:pt x="7" y="380"/>
                  </a:lnTo>
                  <a:close/>
                </a:path>
              </a:pathLst>
            </a:custGeom>
            <a:solidFill>
              <a:srgbClr val="FCDB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60" name="Freeform 165"/>
            <p:cNvSpPr>
              <a:spLocks/>
            </p:cNvSpPr>
            <p:nvPr/>
          </p:nvSpPr>
          <p:spPr bwMode="auto">
            <a:xfrm>
              <a:off x="2909" y="2696"/>
              <a:ext cx="87" cy="123"/>
            </a:xfrm>
            <a:custGeom>
              <a:avLst/>
              <a:gdLst>
                <a:gd name="T0" fmla="*/ 0 w 347"/>
                <a:gd name="T1" fmla="*/ 0 h 492"/>
                <a:gd name="T2" fmla="*/ 0 w 347"/>
                <a:gd name="T3" fmla="*/ 0 h 492"/>
                <a:gd name="T4" fmla="*/ 0 w 347"/>
                <a:gd name="T5" fmla="*/ 0 h 492"/>
                <a:gd name="T6" fmla="*/ 0 w 347"/>
                <a:gd name="T7" fmla="*/ 0 h 492"/>
                <a:gd name="T8" fmla="*/ 0 w 347"/>
                <a:gd name="T9" fmla="*/ 0 h 492"/>
                <a:gd name="T10" fmla="*/ 0 w 347"/>
                <a:gd name="T11" fmla="*/ 0 h 492"/>
                <a:gd name="T12" fmla="*/ 0 w 347"/>
                <a:gd name="T13" fmla="*/ 0 h 492"/>
                <a:gd name="T14" fmla="*/ 0 w 347"/>
                <a:gd name="T15" fmla="*/ 0 h 492"/>
                <a:gd name="T16" fmla="*/ 0 w 347"/>
                <a:gd name="T17" fmla="*/ 0 h 492"/>
                <a:gd name="T18" fmla="*/ 0 w 347"/>
                <a:gd name="T19" fmla="*/ 0 h 492"/>
                <a:gd name="T20" fmla="*/ 0 w 347"/>
                <a:gd name="T21" fmla="*/ 0 h 492"/>
                <a:gd name="T22" fmla="*/ 0 w 347"/>
                <a:gd name="T23" fmla="*/ 0 h 492"/>
                <a:gd name="T24" fmla="*/ 0 w 347"/>
                <a:gd name="T25" fmla="*/ 0 h 492"/>
                <a:gd name="T26" fmla="*/ 0 w 347"/>
                <a:gd name="T27" fmla="*/ 0 h 492"/>
                <a:gd name="T28" fmla="*/ 0 w 347"/>
                <a:gd name="T29" fmla="*/ 0 h 492"/>
                <a:gd name="T30" fmla="*/ 0 w 347"/>
                <a:gd name="T31" fmla="*/ 0 h 492"/>
                <a:gd name="T32" fmla="*/ 0 w 347"/>
                <a:gd name="T33" fmla="*/ 0 h 492"/>
                <a:gd name="T34" fmla="*/ 0 w 347"/>
                <a:gd name="T35" fmla="*/ 0 h 492"/>
                <a:gd name="T36" fmla="*/ 0 w 347"/>
                <a:gd name="T37" fmla="*/ 0 h 492"/>
                <a:gd name="T38" fmla="*/ 0 w 347"/>
                <a:gd name="T39" fmla="*/ 0 h 492"/>
                <a:gd name="T40" fmla="*/ 0 w 347"/>
                <a:gd name="T41" fmla="*/ 0 h 492"/>
                <a:gd name="T42" fmla="*/ 0 w 347"/>
                <a:gd name="T43" fmla="*/ 0 h 492"/>
                <a:gd name="T44" fmla="*/ 0 w 347"/>
                <a:gd name="T45" fmla="*/ 0 h 492"/>
                <a:gd name="T46" fmla="*/ 0 w 347"/>
                <a:gd name="T47" fmla="*/ 0 h 492"/>
                <a:gd name="T48" fmla="*/ 0 w 347"/>
                <a:gd name="T49" fmla="*/ 0 h 492"/>
                <a:gd name="T50" fmla="*/ 0 w 347"/>
                <a:gd name="T51" fmla="*/ 0 h 492"/>
                <a:gd name="T52" fmla="*/ 0 w 347"/>
                <a:gd name="T53" fmla="*/ 0 h 492"/>
                <a:gd name="T54" fmla="*/ 0 w 347"/>
                <a:gd name="T55" fmla="*/ 0 h 492"/>
                <a:gd name="T56" fmla="*/ 0 w 347"/>
                <a:gd name="T57" fmla="*/ 0 h 492"/>
                <a:gd name="T58" fmla="*/ 0 w 347"/>
                <a:gd name="T59" fmla="*/ 0 h 492"/>
                <a:gd name="T60" fmla="*/ 0 w 347"/>
                <a:gd name="T61" fmla="*/ 0 h 492"/>
                <a:gd name="T62" fmla="*/ 0 w 347"/>
                <a:gd name="T63" fmla="*/ 0 h 492"/>
                <a:gd name="T64" fmla="*/ 0 w 347"/>
                <a:gd name="T65" fmla="*/ 0 h 492"/>
                <a:gd name="T66" fmla="*/ 0 w 347"/>
                <a:gd name="T67" fmla="*/ 0 h 492"/>
                <a:gd name="T68" fmla="*/ 0 w 347"/>
                <a:gd name="T69" fmla="*/ 0 h 492"/>
                <a:gd name="T70" fmla="*/ 0 w 347"/>
                <a:gd name="T71" fmla="*/ 0 h 492"/>
                <a:gd name="T72" fmla="*/ 0 w 347"/>
                <a:gd name="T73" fmla="*/ 0 h 492"/>
                <a:gd name="T74" fmla="*/ 0 w 347"/>
                <a:gd name="T75" fmla="*/ 0 h 492"/>
                <a:gd name="T76" fmla="*/ 0 w 347"/>
                <a:gd name="T77" fmla="*/ 0 h 492"/>
                <a:gd name="T78" fmla="*/ 0 w 347"/>
                <a:gd name="T79" fmla="*/ 0 h 492"/>
                <a:gd name="T80" fmla="*/ 0 w 347"/>
                <a:gd name="T81" fmla="*/ 0 h 492"/>
                <a:gd name="T82" fmla="*/ 0 w 347"/>
                <a:gd name="T83" fmla="*/ 0 h 492"/>
                <a:gd name="T84" fmla="*/ 0 w 347"/>
                <a:gd name="T85" fmla="*/ 0 h 492"/>
                <a:gd name="T86" fmla="*/ 0 w 347"/>
                <a:gd name="T87" fmla="*/ 0 h 492"/>
                <a:gd name="T88" fmla="*/ 0 w 347"/>
                <a:gd name="T89" fmla="*/ 0 h 492"/>
                <a:gd name="T90" fmla="*/ 0 w 347"/>
                <a:gd name="T91" fmla="*/ 0 h 492"/>
                <a:gd name="T92" fmla="*/ 0 w 347"/>
                <a:gd name="T93" fmla="*/ 0 h 492"/>
                <a:gd name="T94" fmla="*/ 0 w 347"/>
                <a:gd name="T95" fmla="*/ 0 h 492"/>
                <a:gd name="T96" fmla="*/ 0 w 347"/>
                <a:gd name="T97" fmla="*/ 0 h 4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7"/>
                <a:gd name="T148" fmla="*/ 0 h 492"/>
                <a:gd name="T149" fmla="*/ 347 w 347"/>
                <a:gd name="T150" fmla="*/ 492 h 4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7" h="492">
                  <a:moveTo>
                    <a:pt x="6" y="367"/>
                  </a:moveTo>
                  <a:lnTo>
                    <a:pt x="9" y="363"/>
                  </a:lnTo>
                  <a:lnTo>
                    <a:pt x="19" y="349"/>
                  </a:lnTo>
                  <a:lnTo>
                    <a:pt x="30" y="328"/>
                  </a:lnTo>
                  <a:lnTo>
                    <a:pt x="44" y="300"/>
                  </a:lnTo>
                  <a:lnTo>
                    <a:pt x="57" y="266"/>
                  </a:lnTo>
                  <a:lnTo>
                    <a:pt x="67" y="226"/>
                  </a:lnTo>
                  <a:lnTo>
                    <a:pt x="73" y="182"/>
                  </a:lnTo>
                  <a:lnTo>
                    <a:pt x="70" y="133"/>
                  </a:lnTo>
                  <a:lnTo>
                    <a:pt x="66" y="90"/>
                  </a:lnTo>
                  <a:lnTo>
                    <a:pt x="67" y="56"/>
                  </a:lnTo>
                  <a:lnTo>
                    <a:pt x="71" y="32"/>
                  </a:lnTo>
                  <a:lnTo>
                    <a:pt x="83" y="16"/>
                  </a:lnTo>
                  <a:lnTo>
                    <a:pt x="101" y="5"/>
                  </a:lnTo>
                  <a:lnTo>
                    <a:pt x="128" y="1"/>
                  </a:lnTo>
                  <a:lnTo>
                    <a:pt x="162" y="0"/>
                  </a:lnTo>
                  <a:lnTo>
                    <a:pt x="207" y="2"/>
                  </a:lnTo>
                  <a:lnTo>
                    <a:pt x="252" y="7"/>
                  </a:lnTo>
                  <a:lnTo>
                    <a:pt x="289" y="16"/>
                  </a:lnTo>
                  <a:lnTo>
                    <a:pt x="318" y="32"/>
                  </a:lnTo>
                  <a:lnTo>
                    <a:pt x="337" y="55"/>
                  </a:lnTo>
                  <a:lnTo>
                    <a:pt x="347" y="88"/>
                  </a:lnTo>
                  <a:lnTo>
                    <a:pt x="345" y="132"/>
                  </a:lnTo>
                  <a:lnTo>
                    <a:pt x="334" y="189"/>
                  </a:lnTo>
                  <a:lnTo>
                    <a:pt x="311" y="258"/>
                  </a:lnTo>
                  <a:lnTo>
                    <a:pt x="297" y="295"/>
                  </a:lnTo>
                  <a:lnTo>
                    <a:pt x="284" y="327"/>
                  </a:lnTo>
                  <a:lnTo>
                    <a:pt x="273" y="356"/>
                  </a:lnTo>
                  <a:lnTo>
                    <a:pt x="261" y="381"/>
                  </a:lnTo>
                  <a:lnTo>
                    <a:pt x="251" y="403"/>
                  </a:lnTo>
                  <a:lnTo>
                    <a:pt x="241" y="421"/>
                  </a:lnTo>
                  <a:lnTo>
                    <a:pt x="230" y="438"/>
                  </a:lnTo>
                  <a:lnTo>
                    <a:pt x="220" y="451"/>
                  </a:lnTo>
                  <a:lnTo>
                    <a:pt x="210" y="463"/>
                  </a:lnTo>
                  <a:lnTo>
                    <a:pt x="199" y="472"/>
                  </a:lnTo>
                  <a:lnTo>
                    <a:pt x="189" y="479"/>
                  </a:lnTo>
                  <a:lnTo>
                    <a:pt x="177" y="484"/>
                  </a:lnTo>
                  <a:lnTo>
                    <a:pt x="165" y="488"/>
                  </a:lnTo>
                  <a:lnTo>
                    <a:pt x="152" y="491"/>
                  </a:lnTo>
                  <a:lnTo>
                    <a:pt x="138" y="492"/>
                  </a:lnTo>
                  <a:lnTo>
                    <a:pt x="123" y="492"/>
                  </a:lnTo>
                  <a:lnTo>
                    <a:pt x="93" y="488"/>
                  </a:lnTo>
                  <a:lnTo>
                    <a:pt x="66" y="478"/>
                  </a:lnTo>
                  <a:lnTo>
                    <a:pt x="43" y="462"/>
                  </a:lnTo>
                  <a:lnTo>
                    <a:pt x="23" y="443"/>
                  </a:lnTo>
                  <a:lnTo>
                    <a:pt x="9" y="423"/>
                  </a:lnTo>
                  <a:lnTo>
                    <a:pt x="1" y="402"/>
                  </a:lnTo>
                  <a:lnTo>
                    <a:pt x="0" y="383"/>
                  </a:lnTo>
                  <a:lnTo>
                    <a:pt x="6" y="367"/>
                  </a:lnTo>
                  <a:close/>
                </a:path>
              </a:pathLst>
            </a:custGeom>
            <a:solidFill>
              <a:srgbClr val="F9D3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61" name="Freeform 166"/>
            <p:cNvSpPr>
              <a:spLocks/>
            </p:cNvSpPr>
            <p:nvPr/>
          </p:nvSpPr>
          <p:spPr bwMode="auto">
            <a:xfrm>
              <a:off x="2912" y="2698"/>
              <a:ext cx="80" cy="119"/>
            </a:xfrm>
            <a:custGeom>
              <a:avLst/>
              <a:gdLst>
                <a:gd name="T0" fmla="*/ 0 w 319"/>
                <a:gd name="T1" fmla="*/ 0 h 474"/>
                <a:gd name="T2" fmla="*/ 0 w 319"/>
                <a:gd name="T3" fmla="*/ 0 h 474"/>
                <a:gd name="T4" fmla="*/ 0 w 319"/>
                <a:gd name="T5" fmla="*/ 0 h 474"/>
                <a:gd name="T6" fmla="*/ 0 w 319"/>
                <a:gd name="T7" fmla="*/ 0 h 474"/>
                <a:gd name="T8" fmla="*/ 0 w 319"/>
                <a:gd name="T9" fmla="*/ 0 h 474"/>
                <a:gd name="T10" fmla="*/ 0 w 319"/>
                <a:gd name="T11" fmla="*/ 0 h 474"/>
                <a:gd name="T12" fmla="*/ 0 w 319"/>
                <a:gd name="T13" fmla="*/ 0 h 474"/>
                <a:gd name="T14" fmla="*/ 0 w 319"/>
                <a:gd name="T15" fmla="*/ 0 h 474"/>
                <a:gd name="T16" fmla="*/ 0 w 319"/>
                <a:gd name="T17" fmla="*/ 0 h 474"/>
                <a:gd name="T18" fmla="*/ 0 w 319"/>
                <a:gd name="T19" fmla="*/ 0 h 474"/>
                <a:gd name="T20" fmla="*/ 0 w 319"/>
                <a:gd name="T21" fmla="*/ 0 h 474"/>
                <a:gd name="T22" fmla="*/ 0 w 319"/>
                <a:gd name="T23" fmla="*/ 0 h 474"/>
                <a:gd name="T24" fmla="*/ 0 w 319"/>
                <a:gd name="T25" fmla="*/ 0 h 474"/>
                <a:gd name="T26" fmla="*/ 0 w 319"/>
                <a:gd name="T27" fmla="*/ 0 h 474"/>
                <a:gd name="T28" fmla="*/ 0 w 319"/>
                <a:gd name="T29" fmla="*/ 0 h 474"/>
                <a:gd name="T30" fmla="*/ 0 w 319"/>
                <a:gd name="T31" fmla="*/ 0 h 474"/>
                <a:gd name="T32" fmla="*/ 0 w 319"/>
                <a:gd name="T33" fmla="*/ 0 h 474"/>
                <a:gd name="T34" fmla="*/ 0 w 319"/>
                <a:gd name="T35" fmla="*/ 0 h 474"/>
                <a:gd name="T36" fmla="*/ 0 w 319"/>
                <a:gd name="T37" fmla="*/ 0 h 474"/>
                <a:gd name="T38" fmla="*/ 0 w 319"/>
                <a:gd name="T39" fmla="*/ 0 h 474"/>
                <a:gd name="T40" fmla="*/ 0 w 319"/>
                <a:gd name="T41" fmla="*/ 0 h 474"/>
                <a:gd name="T42" fmla="*/ 0 w 319"/>
                <a:gd name="T43" fmla="*/ 0 h 474"/>
                <a:gd name="T44" fmla="*/ 0 w 319"/>
                <a:gd name="T45" fmla="*/ 0 h 474"/>
                <a:gd name="T46" fmla="*/ 0 w 319"/>
                <a:gd name="T47" fmla="*/ 0 h 474"/>
                <a:gd name="T48" fmla="*/ 0 w 319"/>
                <a:gd name="T49" fmla="*/ 0 h 474"/>
                <a:gd name="T50" fmla="*/ 0 w 319"/>
                <a:gd name="T51" fmla="*/ 0 h 474"/>
                <a:gd name="T52" fmla="*/ 0 w 319"/>
                <a:gd name="T53" fmla="*/ 0 h 474"/>
                <a:gd name="T54" fmla="*/ 0 w 319"/>
                <a:gd name="T55" fmla="*/ 0 h 474"/>
                <a:gd name="T56" fmla="*/ 0 w 319"/>
                <a:gd name="T57" fmla="*/ 0 h 474"/>
                <a:gd name="T58" fmla="*/ 0 w 319"/>
                <a:gd name="T59" fmla="*/ 0 h 474"/>
                <a:gd name="T60" fmla="*/ 0 w 319"/>
                <a:gd name="T61" fmla="*/ 0 h 474"/>
                <a:gd name="T62" fmla="*/ 0 w 319"/>
                <a:gd name="T63" fmla="*/ 0 h 474"/>
                <a:gd name="T64" fmla="*/ 0 w 319"/>
                <a:gd name="T65" fmla="*/ 0 h 474"/>
                <a:gd name="T66" fmla="*/ 0 w 319"/>
                <a:gd name="T67" fmla="*/ 0 h 474"/>
                <a:gd name="T68" fmla="*/ 0 w 319"/>
                <a:gd name="T69" fmla="*/ 0 h 474"/>
                <a:gd name="T70" fmla="*/ 0 w 319"/>
                <a:gd name="T71" fmla="*/ 0 h 474"/>
                <a:gd name="T72" fmla="*/ 0 w 319"/>
                <a:gd name="T73" fmla="*/ 0 h 474"/>
                <a:gd name="T74" fmla="*/ 0 w 319"/>
                <a:gd name="T75" fmla="*/ 0 h 474"/>
                <a:gd name="T76" fmla="*/ 0 w 319"/>
                <a:gd name="T77" fmla="*/ 0 h 474"/>
                <a:gd name="T78" fmla="*/ 0 w 319"/>
                <a:gd name="T79" fmla="*/ 0 h 474"/>
                <a:gd name="T80" fmla="*/ 0 w 319"/>
                <a:gd name="T81" fmla="*/ 0 h 4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9"/>
                <a:gd name="T124" fmla="*/ 0 h 474"/>
                <a:gd name="T125" fmla="*/ 319 w 319"/>
                <a:gd name="T126" fmla="*/ 474 h 4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9" h="474">
                  <a:moveTo>
                    <a:pt x="6" y="354"/>
                  </a:moveTo>
                  <a:lnTo>
                    <a:pt x="9" y="349"/>
                  </a:lnTo>
                  <a:lnTo>
                    <a:pt x="17" y="336"/>
                  </a:lnTo>
                  <a:lnTo>
                    <a:pt x="29" y="316"/>
                  </a:lnTo>
                  <a:lnTo>
                    <a:pt x="41" y="289"/>
                  </a:lnTo>
                  <a:lnTo>
                    <a:pt x="53" y="256"/>
                  </a:lnTo>
                  <a:lnTo>
                    <a:pt x="62" y="218"/>
                  </a:lnTo>
                  <a:lnTo>
                    <a:pt x="67" y="175"/>
                  </a:lnTo>
                  <a:lnTo>
                    <a:pt x="65" y="129"/>
                  </a:lnTo>
                  <a:lnTo>
                    <a:pt x="62" y="86"/>
                  </a:lnTo>
                  <a:lnTo>
                    <a:pt x="62" y="55"/>
                  </a:lnTo>
                  <a:lnTo>
                    <a:pt x="67" y="31"/>
                  </a:lnTo>
                  <a:lnTo>
                    <a:pt x="77" y="15"/>
                  </a:lnTo>
                  <a:lnTo>
                    <a:pt x="94" y="6"/>
                  </a:lnTo>
                  <a:lnTo>
                    <a:pt x="118" y="1"/>
                  </a:lnTo>
                  <a:lnTo>
                    <a:pt x="151" y="0"/>
                  </a:lnTo>
                  <a:lnTo>
                    <a:pt x="191" y="2"/>
                  </a:lnTo>
                  <a:lnTo>
                    <a:pt x="233" y="7"/>
                  </a:lnTo>
                  <a:lnTo>
                    <a:pt x="267" y="16"/>
                  </a:lnTo>
                  <a:lnTo>
                    <a:pt x="293" y="31"/>
                  </a:lnTo>
                  <a:lnTo>
                    <a:pt x="311" y="54"/>
                  </a:lnTo>
                  <a:lnTo>
                    <a:pt x="319" y="86"/>
                  </a:lnTo>
                  <a:lnTo>
                    <a:pt x="319" y="128"/>
                  </a:lnTo>
                  <a:lnTo>
                    <a:pt x="307" y="182"/>
                  </a:lnTo>
                  <a:lnTo>
                    <a:pt x="286" y="249"/>
                  </a:lnTo>
                  <a:lnTo>
                    <a:pt x="262" y="315"/>
                  </a:lnTo>
                  <a:lnTo>
                    <a:pt x="240" y="368"/>
                  </a:lnTo>
                  <a:lnTo>
                    <a:pt x="221" y="407"/>
                  </a:lnTo>
                  <a:lnTo>
                    <a:pt x="202" y="436"/>
                  </a:lnTo>
                  <a:lnTo>
                    <a:pt x="184" y="454"/>
                  </a:lnTo>
                  <a:lnTo>
                    <a:pt x="164" y="467"/>
                  </a:lnTo>
                  <a:lnTo>
                    <a:pt x="141" y="472"/>
                  </a:lnTo>
                  <a:lnTo>
                    <a:pt x="115" y="474"/>
                  </a:lnTo>
                  <a:lnTo>
                    <a:pt x="87" y="470"/>
                  </a:lnTo>
                  <a:lnTo>
                    <a:pt x="62" y="460"/>
                  </a:lnTo>
                  <a:lnTo>
                    <a:pt x="40" y="445"/>
                  </a:lnTo>
                  <a:lnTo>
                    <a:pt x="22" y="427"/>
                  </a:lnTo>
                  <a:lnTo>
                    <a:pt x="9" y="408"/>
                  </a:lnTo>
                  <a:lnTo>
                    <a:pt x="1" y="387"/>
                  </a:lnTo>
                  <a:lnTo>
                    <a:pt x="0" y="369"/>
                  </a:lnTo>
                  <a:lnTo>
                    <a:pt x="6" y="354"/>
                  </a:lnTo>
                  <a:close/>
                </a:path>
              </a:pathLst>
            </a:custGeom>
            <a:solidFill>
              <a:srgbClr val="F9CC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62" name="Freeform 167"/>
            <p:cNvSpPr>
              <a:spLocks/>
            </p:cNvSpPr>
            <p:nvPr/>
          </p:nvSpPr>
          <p:spPr bwMode="auto">
            <a:xfrm>
              <a:off x="2916" y="2701"/>
              <a:ext cx="73" cy="114"/>
            </a:xfrm>
            <a:custGeom>
              <a:avLst/>
              <a:gdLst>
                <a:gd name="T0" fmla="*/ 0 w 292"/>
                <a:gd name="T1" fmla="*/ 0 h 455"/>
                <a:gd name="T2" fmla="*/ 0 w 292"/>
                <a:gd name="T3" fmla="*/ 0 h 455"/>
                <a:gd name="T4" fmla="*/ 0 w 292"/>
                <a:gd name="T5" fmla="*/ 0 h 455"/>
                <a:gd name="T6" fmla="*/ 0 w 292"/>
                <a:gd name="T7" fmla="*/ 0 h 455"/>
                <a:gd name="T8" fmla="*/ 0 w 292"/>
                <a:gd name="T9" fmla="*/ 0 h 455"/>
                <a:gd name="T10" fmla="*/ 0 w 292"/>
                <a:gd name="T11" fmla="*/ 0 h 455"/>
                <a:gd name="T12" fmla="*/ 0 w 292"/>
                <a:gd name="T13" fmla="*/ 0 h 455"/>
                <a:gd name="T14" fmla="*/ 0 w 292"/>
                <a:gd name="T15" fmla="*/ 0 h 455"/>
                <a:gd name="T16" fmla="*/ 0 w 292"/>
                <a:gd name="T17" fmla="*/ 0 h 455"/>
                <a:gd name="T18" fmla="*/ 0 w 292"/>
                <a:gd name="T19" fmla="*/ 0 h 455"/>
                <a:gd name="T20" fmla="*/ 0 w 292"/>
                <a:gd name="T21" fmla="*/ 0 h 455"/>
                <a:gd name="T22" fmla="*/ 0 w 292"/>
                <a:gd name="T23" fmla="*/ 0 h 455"/>
                <a:gd name="T24" fmla="*/ 0 w 292"/>
                <a:gd name="T25" fmla="*/ 0 h 455"/>
                <a:gd name="T26" fmla="*/ 0 w 292"/>
                <a:gd name="T27" fmla="*/ 0 h 455"/>
                <a:gd name="T28" fmla="*/ 0 w 292"/>
                <a:gd name="T29" fmla="*/ 0 h 455"/>
                <a:gd name="T30" fmla="*/ 0 w 292"/>
                <a:gd name="T31" fmla="*/ 0 h 455"/>
                <a:gd name="T32" fmla="*/ 0 w 292"/>
                <a:gd name="T33" fmla="*/ 0 h 455"/>
                <a:gd name="T34" fmla="*/ 0 w 292"/>
                <a:gd name="T35" fmla="*/ 0 h 455"/>
                <a:gd name="T36" fmla="*/ 0 w 292"/>
                <a:gd name="T37" fmla="*/ 0 h 455"/>
                <a:gd name="T38" fmla="*/ 0 w 292"/>
                <a:gd name="T39" fmla="*/ 0 h 455"/>
                <a:gd name="T40" fmla="*/ 0 w 292"/>
                <a:gd name="T41" fmla="*/ 0 h 455"/>
                <a:gd name="T42" fmla="*/ 0 w 292"/>
                <a:gd name="T43" fmla="*/ 0 h 455"/>
                <a:gd name="T44" fmla="*/ 0 w 292"/>
                <a:gd name="T45" fmla="*/ 0 h 455"/>
                <a:gd name="T46" fmla="*/ 0 w 292"/>
                <a:gd name="T47" fmla="*/ 0 h 455"/>
                <a:gd name="T48" fmla="*/ 0 w 292"/>
                <a:gd name="T49" fmla="*/ 0 h 455"/>
                <a:gd name="T50" fmla="*/ 0 w 292"/>
                <a:gd name="T51" fmla="*/ 0 h 455"/>
                <a:gd name="T52" fmla="*/ 0 w 292"/>
                <a:gd name="T53" fmla="*/ 0 h 455"/>
                <a:gd name="T54" fmla="*/ 0 w 292"/>
                <a:gd name="T55" fmla="*/ 0 h 455"/>
                <a:gd name="T56" fmla="*/ 0 w 292"/>
                <a:gd name="T57" fmla="*/ 0 h 455"/>
                <a:gd name="T58" fmla="*/ 0 w 292"/>
                <a:gd name="T59" fmla="*/ 0 h 455"/>
                <a:gd name="T60" fmla="*/ 0 w 292"/>
                <a:gd name="T61" fmla="*/ 0 h 455"/>
                <a:gd name="T62" fmla="*/ 0 w 292"/>
                <a:gd name="T63" fmla="*/ 0 h 455"/>
                <a:gd name="T64" fmla="*/ 0 w 292"/>
                <a:gd name="T65" fmla="*/ 0 h 455"/>
                <a:gd name="T66" fmla="*/ 0 w 292"/>
                <a:gd name="T67" fmla="*/ 0 h 455"/>
                <a:gd name="T68" fmla="*/ 0 w 292"/>
                <a:gd name="T69" fmla="*/ 0 h 455"/>
                <a:gd name="T70" fmla="*/ 0 w 292"/>
                <a:gd name="T71" fmla="*/ 0 h 455"/>
                <a:gd name="T72" fmla="*/ 0 w 292"/>
                <a:gd name="T73" fmla="*/ 0 h 455"/>
                <a:gd name="T74" fmla="*/ 0 w 292"/>
                <a:gd name="T75" fmla="*/ 0 h 455"/>
                <a:gd name="T76" fmla="*/ 0 w 292"/>
                <a:gd name="T77" fmla="*/ 0 h 455"/>
                <a:gd name="T78" fmla="*/ 0 w 292"/>
                <a:gd name="T79" fmla="*/ 0 h 455"/>
                <a:gd name="T80" fmla="*/ 0 w 292"/>
                <a:gd name="T81" fmla="*/ 0 h 4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2"/>
                <a:gd name="T124" fmla="*/ 0 h 455"/>
                <a:gd name="T125" fmla="*/ 292 w 292"/>
                <a:gd name="T126" fmla="*/ 455 h 4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2" h="455">
                  <a:moveTo>
                    <a:pt x="5" y="341"/>
                  </a:moveTo>
                  <a:lnTo>
                    <a:pt x="8" y="337"/>
                  </a:lnTo>
                  <a:lnTo>
                    <a:pt x="16" y="325"/>
                  </a:lnTo>
                  <a:lnTo>
                    <a:pt x="26" y="304"/>
                  </a:lnTo>
                  <a:lnTo>
                    <a:pt x="38" y="279"/>
                  </a:lnTo>
                  <a:lnTo>
                    <a:pt x="48" y="247"/>
                  </a:lnTo>
                  <a:lnTo>
                    <a:pt x="56" y="210"/>
                  </a:lnTo>
                  <a:lnTo>
                    <a:pt x="61" y="170"/>
                  </a:lnTo>
                  <a:lnTo>
                    <a:pt x="59" y="125"/>
                  </a:lnTo>
                  <a:lnTo>
                    <a:pt x="56" y="84"/>
                  </a:lnTo>
                  <a:lnTo>
                    <a:pt x="56" y="53"/>
                  </a:lnTo>
                  <a:lnTo>
                    <a:pt x="61" y="30"/>
                  </a:lnTo>
                  <a:lnTo>
                    <a:pt x="70" y="15"/>
                  </a:lnTo>
                  <a:lnTo>
                    <a:pt x="86" y="6"/>
                  </a:lnTo>
                  <a:lnTo>
                    <a:pt x="108" y="1"/>
                  </a:lnTo>
                  <a:lnTo>
                    <a:pt x="137" y="0"/>
                  </a:lnTo>
                  <a:lnTo>
                    <a:pt x="175" y="2"/>
                  </a:lnTo>
                  <a:lnTo>
                    <a:pt x="213" y="7"/>
                  </a:lnTo>
                  <a:lnTo>
                    <a:pt x="244" y="15"/>
                  </a:lnTo>
                  <a:lnTo>
                    <a:pt x="268" y="30"/>
                  </a:lnTo>
                  <a:lnTo>
                    <a:pt x="284" y="52"/>
                  </a:lnTo>
                  <a:lnTo>
                    <a:pt x="292" y="83"/>
                  </a:lnTo>
                  <a:lnTo>
                    <a:pt x="291" y="123"/>
                  </a:lnTo>
                  <a:lnTo>
                    <a:pt x="282" y="174"/>
                  </a:lnTo>
                  <a:lnTo>
                    <a:pt x="262" y="239"/>
                  </a:lnTo>
                  <a:lnTo>
                    <a:pt x="240" y="302"/>
                  </a:lnTo>
                  <a:lnTo>
                    <a:pt x="221" y="353"/>
                  </a:lnTo>
                  <a:lnTo>
                    <a:pt x="202" y="391"/>
                  </a:lnTo>
                  <a:lnTo>
                    <a:pt x="185" y="418"/>
                  </a:lnTo>
                  <a:lnTo>
                    <a:pt x="168" y="437"/>
                  </a:lnTo>
                  <a:lnTo>
                    <a:pt x="149" y="448"/>
                  </a:lnTo>
                  <a:lnTo>
                    <a:pt x="129" y="454"/>
                  </a:lnTo>
                  <a:lnTo>
                    <a:pt x="104" y="455"/>
                  </a:lnTo>
                  <a:lnTo>
                    <a:pt x="79" y="452"/>
                  </a:lnTo>
                  <a:lnTo>
                    <a:pt x="56" y="443"/>
                  </a:lnTo>
                  <a:lnTo>
                    <a:pt x="35" y="428"/>
                  </a:lnTo>
                  <a:lnTo>
                    <a:pt x="19" y="410"/>
                  </a:lnTo>
                  <a:lnTo>
                    <a:pt x="8" y="392"/>
                  </a:lnTo>
                  <a:lnTo>
                    <a:pt x="1" y="374"/>
                  </a:lnTo>
                  <a:lnTo>
                    <a:pt x="0" y="356"/>
                  </a:lnTo>
                  <a:lnTo>
                    <a:pt x="5" y="341"/>
                  </a:lnTo>
                  <a:close/>
                </a:path>
              </a:pathLst>
            </a:custGeom>
            <a:solidFill>
              <a:srgbClr val="F9C6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63" name="Freeform 168"/>
            <p:cNvSpPr>
              <a:spLocks/>
            </p:cNvSpPr>
            <p:nvPr/>
          </p:nvSpPr>
          <p:spPr bwMode="auto">
            <a:xfrm>
              <a:off x="2892" y="3027"/>
              <a:ext cx="294" cy="103"/>
            </a:xfrm>
            <a:custGeom>
              <a:avLst/>
              <a:gdLst>
                <a:gd name="T0" fmla="*/ 0 w 1173"/>
                <a:gd name="T1" fmla="*/ 0 h 410"/>
                <a:gd name="T2" fmla="*/ 0 w 1173"/>
                <a:gd name="T3" fmla="*/ 0 h 410"/>
                <a:gd name="T4" fmla="*/ 0 w 1173"/>
                <a:gd name="T5" fmla="*/ 0 h 410"/>
                <a:gd name="T6" fmla="*/ 0 w 1173"/>
                <a:gd name="T7" fmla="*/ 0 h 410"/>
                <a:gd name="T8" fmla="*/ 0 w 1173"/>
                <a:gd name="T9" fmla="*/ 0 h 410"/>
                <a:gd name="T10" fmla="*/ 0 w 1173"/>
                <a:gd name="T11" fmla="*/ 0 h 410"/>
                <a:gd name="T12" fmla="*/ 0 w 1173"/>
                <a:gd name="T13" fmla="*/ 0 h 410"/>
                <a:gd name="T14" fmla="*/ 0 w 1173"/>
                <a:gd name="T15" fmla="*/ 0 h 410"/>
                <a:gd name="T16" fmla="*/ 0 w 1173"/>
                <a:gd name="T17" fmla="*/ 0 h 410"/>
                <a:gd name="T18" fmla="*/ 0 w 1173"/>
                <a:gd name="T19" fmla="*/ 0 h 410"/>
                <a:gd name="T20" fmla="*/ 0 w 1173"/>
                <a:gd name="T21" fmla="*/ 0 h 410"/>
                <a:gd name="T22" fmla="*/ 0 w 1173"/>
                <a:gd name="T23" fmla="*/ 0 h 410"/>
                <a:gd name="T24" fmla="*/ 0 w 1173"/>
                <a:gd name="T25" fmla="*/ 0 h 410"/>
                <a:gd name="T26" fmla="*/ 0 w 1173"/>
                <a:gd name="T27" fmla="*/ 0 h 410"/>
                <a:gd name="T28" fmla="*/ 0 w 1173"/>
                <a:gd name="T29" fmla="*/ 0 h 410"/>
                <a:gd name="T30" fmla="*/ 0 w 1173"/>
                <a:gd name="T31" fmla="*/ 0 h 410"/>
                <a:gd name="T32" fmla="*/ 0 w 1173"/>
                <a:gd name="T33" fmla="*/ 0 h 410"/>
                <a:gd name="T34" fmla="*/ 0 w 1173"/>
                <a:gd name="T35" fmla="*/ 0 h 410"/>
                <a:gd name="T36" fmla="*/ 0 w 1173"/>
                <a:gd name="T37" fmla="*/ 0 h 410"/>
                <a:gd name="T38" fmla="*/ 0 w 1173"/>
                <a:gd name="T39" fmla="*/ 0 h 410"/>
                <a:gd name="T40" fmla="*/ 0 w 1173"/>
                <a:gd name="T41" fmla="*/ 0 h 410"/>
                <a:gd name="T42" fmla="*/ 0 w 1173"/>
                <a:gd name="T43" fmla="*/ 0 h 410"/>
                <a:gd name="T44" fmla="*/ 0 w 1173"/>
                <a:gd name="T45" fmla="*/ 0 h 410"/>
                <a:gd name="T46" fmla="*/ 0 w 1173"/>
                <a:gd name="T47" fmla="*/ 0 h 410"/>
                <a:gd name="T48" fmla="*/ 0 w 1173"/>
                <a:gd name="T49" fmla="*/ 0 h 410"/>
                <a:gd name="T50" fmla="*/ 0 w 1173"/>
                <a:gd name="T51" fmla="*/ 0 h 410"/>
                <a:gd name="T52" fmla="*/ 0 w 1173"/>
                <a:gd name="T53" fmla="*/ 0 h 410"/>
                <a:gd name="T54" fmla="*/ 0 w 1173"/>
                <a:gd name="T55" fmla="*/ 0 h 410"/>
                <a:gd name="T56" fmla="*/ 0 w 1173"/>
                <a:gd name="T57" fmla="*/ 0 h 410"/>
                <a:gd name="T58" fmla="*/ 0 w 1173"/>
                <a:gd name="T59" fmla="*/ 0 h 410"/>
                <a:gd name="T60" fmla="*/ 0 w 1173"/>
                <a:gd name="T61" fmla="*/ 0 h 410"/>
                <a:gd name="T62" fmla="*/ 0 w 1173"/>
                <a:gd name="T63" fmla="*/ 0 h 410"/>
                <a:gd name="T64" fmla="*/ 0 w 1173"/>
                <a:gd name="T65" fmla="*/ 0 h 410"/>
                <a:gd name="T66" fmla="*/ 0 w 1173"/>
                <a:gd name="T67" fmla="*/ 0 h 410"/>
                <a:gd name="T68" fmla="*/ 0 w 1173"/>
                <a:gd name="T69" fmla="*/ 0 h 410"/>
                <a:gd name="T70" fmla="*/ 0 w 1173"/>
                <a:gd name="T71" fmla="*/ 0 h 410"/>
                <a:gd name="T72" fmla="*/ 0 w 1173"/>
                <a:gd name="T73" fmla="*/ 0 h 410"/>
                <a:gd name="T74" fmla="*/ 0 w 1173"/>
                <a:gd name="T75" fmla="*/ 0 h 410"/>
                <a:gd name="T76" fmla="*/ 0 w 1173"/>
                <a:gd name="T77" fmla="*/ 0 h 410"/>
                <a:gd name="T78" fmla="*/ 0 w 1173"/>
                <a:gd name="T79" fmla="*/ 0 h 410"/>
                <a:gd name="T80" fmla="*/ 0 w 1173"/>
                <a:gd name="T81" fmla="*/ 0 h 410"/>
                <a:gd name="T82" fmla="*/ 0 w 1173"/>
                <a:gd name="T83" fmla="*/ 0 h 410"/>
                <a:gd name="T84" fmla="*/ 0 w 1173"/>
                <a:gd name="T85" fmla="*/ 0 h 410"/>
                <a:gd name="T86" fmla="*/ 0 w 1173"/>
                <a:gd name="T87" fmla="*/ 0 h 410"/>
                <a:gd name="T88" fmla="*/ 0 w 1173"/>
                <a:gd name="T89" fmla="*/ 0 h 410"/>
                <a:gd name="T90" fmla="*/ 0 w 1173"/>
                <a:gd name="T91" fmla="*/ 0 h 410"/>
                <a:gd name="T92" fmla="*/ 0 w 1173"/>
                <a:gd name="T93" fmla="*/ 0 h 410"/>
                <a:gd name="T94" fmla="*/ 0 w 1173"/>
                <a:gd name="T95" fmla="*/ 0 h 4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73"/>
                <a:gd name="T145" fmla="*/ 0 h 410"/>
                <a:gd name="T146" fmla="*/ 1173 w 1173"/>
                <a:gd name="T147" fmla="*/ 410 h 4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73" h="410">
                  <a:moveTo>
                    <a:pt x="105" y="175"/>
                  </a:moveTo>
                  <a:lnTo>
                    <a:pt x="103" y="176"/>
                  </a:lnTo>
                  <a:lnTo>
                    <a:pt x="96" y="182"/>
                  </a:lnTo>
                  <a:lnTo>
                    <a:pt x="87" y="189"/>
                  </a:lnTo>
                  <a:lnTo>
                    <a:pt x="74" y="199"/>
                  </a:lnTo>
                  <a:lnTo>
                    <a:pt x="60" y="211"/>
                  </a:lnTo>
                  <a:lnTo>
                    <a:pt x="46" y="225"/>
                  </a:lnTo>
                  <a:lnTo>
                    <a:pt x="33" y="240"/>
                  </a:lnTo>
                  <a:lnTo>
                    <a:pt x="20" y="256"/>
                  </a:lnTo>
                  <a:lnTo>
                    <a:pt x="10" y="272"/>
                  </a:lnTo>
                  <a:lnTo>
                    <a:pt x="3" y="289"/>
                  </a:lnTo>
                  <a:lnTo>
                    <a:pt x="0" y="306"/>
                  </a:lnTo>
                  <a:lnTo>
                    <a:pt x="1" y="324"/>
                  </a:lnTo>
                  <a:lnTo>
                    <a:pt x="10" y="340"/>
                  </a:lnTo>
                  <a:lnTo>
                    <a:pt x="23" y="356"/>
                  </a:lnTo>
                  <a:lnTo>
                    <a:pt x="45" y="370"/>
                  </a:lnTo>
                  <a:lnTo>
                    <a:pt x="76" y="382"/>
                  </a:lnTo>
                  <a:lnTo>
                    <a:pt x="95" y="388"/>
                  </a:lnTo>
                  <a:lnTo>
                    <a:pt x="113" y="393"/>
                  </a:lnTo>
                  <a:lnTo>
                    <a:pt x="133" y="397"/>
                  </a:lnTo>
                  <a:lnTo>
                    <a:pt x="153" y="401"/>
                  </a:lnTo>
                  <a:lnTo>
                    <a:pt x="175" y="404"/>
                  </a:lnTo>
                  <a:lnTo>
                    <a:pt x="197" y="407"/>
                  </a:lnTo>
                  <a:lnTo>
                    <a:pt x="220" y="408"/>
                  </a:lnTo>
                  <a:lnTo>
                    <a:pt x="244" y="410"/>
                  </a:lnTo>
                  <a:lnTo>
                    <a:pt x="269" y="410"/>
                  </a:lnTo>
                  <a:lnTo>
                    <a:pt x="293" y="410"/>
                  </a:lnTo>
                  <a:lnTo>
                    <a:pt x="318" y="410"/>
                  </a:lnTo>
                  <a:lnTo>
                    <a:pt x="343" y="409"/>
                  </a:lnTo>
                  <a:lnTo>
                    <a:pt x="370" y="408"/>
                  </a:lnTo>
                  <a:lnTo>
                    <a:pt x="396" y="405"/>
                  </a:lnTo>
                  <a:lnTo>
                    <a:pt x="423" y="403"/>
                  </a:lnTo>
                  <a:lnTo>
                    <a:pt x="449" y="400"/>
                  </a:lnTo>
                  <a:lnTo>
                    <a:pt x="476" y="396"/>
                  </a:lnTo>
                  <a:lnTo>
                    <a:pt x="503" y="393"/>
                  </a:lnTo>
                  <a:lnTo>
                    <a:pt x="531" y="388"/>
                  </a:lnTo>
                  <a:lnTo>
                    <a:pt x="558" y="382"/>
                  </a:lnTo>
                  <a:lnTo>
                    <a:pt x="585" y="377"/>
                  </a:lnTo>
                  <a:lnTo>
                    <a:pt x="613" y="371"/>
                  </a:lnTo>
                  <a:lnTo>
                    <a:pt x="639" y="365"/>
                  </a:lnTo>
                  <a:lnTo>
                    <a:pt x="667" y="357"/>
                  </a:lnTo>
                  <a:lnTo>
                    <a:pt x="693" y="350"/>
                  </a:lnTo>
                  <a:lnTo>
                    <a:pt x="720" y="342"/>
                  </a:lnTo>
                  <a:lnTo>
                    <a:pt x="746" y="334"/>
                  </a:lnTo>
                  <a:lnTo>
                    <a:pt x="772" y="325"/>
                  </a:lnTo>
                  <a:lnTo>
                    <a:pt x="797" y="316"/>
                  </a:lnTo>
                  <a:lnTo>
                    <a:pt x="822" y="306"/>
                  </a:lnTo>
                  <a:lnTo>
                    <a:pt x="847" y="296"/>
                  </a:lnTo>
                  <a:lnTo>
                    <a:pt x="871" y="286"/>
                  </a:lnTo>
                  <a:lnTo>
                    <a:pt x="956" y="244"/>
                  </a:lnTo>
                  <a:lnTo>
                    <a:pt x="1025" y="206"/>
                  </a:lnTo>
                  <a:lnTo>
                    <a:pt x="1079" y="172"/>
                  </a:lnTo>
                  <a:lnTo>
                    <a:pt x="1119" y="139"/>
                  </a:lnTo>
                  <a:lnTo>
                    <a:pt x="1148" y="109"/>
                  </a:lnTo>
                  <a:lnTo>
                    <a:pt x="1165" y="84"/>
                  </a:lnTo>
                  <a:lnTo>
                    <a:pt x="1173" y="61"/>
                  </a:lnTo>
                  <a:lnTo>
                    <a:pt x="1172" y="41"/>
                  </a:lnTo>
                  <a:lnTo>
                    <a:pt x="1164" y="25"/>
                  </a:lnTo>
                  <a:lnTo>
                    <a:pt x="1150" y="14"/>
                  </a:lnTo>
                  <a:lnTo>
                    <a:pt x="1131" y="4"/>
                  </a:lnTo>
                  <a:lnTo>
                    <a:pt x="1109" y="0"/>
                  </a:lnTo>
                  <a:lnTo>
                    <a:pt x="1085" y="0"/>
                  </a:lnTo>
                  <a:lnTo>
                    <a:pt x="1058" y="2"/>
                  </a:lnTo>
                  <a:lnTo>
                    <a:pt x="1034" y="10"/>
                  </a:lnTo>
                  <a:lnTo>
                    <a:pt x="1010" y="22"/>
                  </a:lnTo>
                  <a:lnTo>
                    <a:pt x="987" y="36"/>
                  </a:lnTo>
                  <a:lnTo>
                    <a:pt x="963" y="51"/>
                  </a:lnTo>
                  <a:lnTo>
                    <a:pt x="939" y="65"/>
                  </a:lnTo>
                  <a:lnTo>
                    <a:pt x="913" y="80"/>
                  </a:lnTo>
                  <a:lnTo>
                    <a:pt x="887" y="94"/>
                  </a:lnTo>
                  <a:lnTo>
                    <a:pt x="860" y="108"/>
                  </a:lnTo>
                  <a:lnTo>
                    <a:pt x="833" y="122"/>
                  </a:lnTo>
                  <a:lnTo>
                    <a:pt x="804" y="133"/>
                  </a:lnTo>
                  <a:lnTo>
                    <a:pt x="775" y="145"/>
                  </a:lnTo>
                  <a:lnTo>
                    <a:pt x="745" y="154"/>
                  </a:lnTo>
                  <a:lnTo>
                    <a:pt x="714" y="162"/>
                  </a:lnTo>
                  <a:lnTo>
                    <a:pt x="682" y="167"/>
                  </a:lnTo>
                  <a:lnTo>
                    <a:pt x="650" y="170"/>
                  </a:lnTo>
                  <a:lnTo>
                    <a:pt x="616" y="172"/>
                  </a:lnTo>
                  <a:lnTo>
                    <a:pt x="582" y="169"/>
                  </a:lnTo>
                  <a:lnTo>
                    <a:pt x="547" y="163"/>
                  </a:lnTo>
                  <a:lnTo>
                    <a:pt x="513" y="157"/>
                  </a:lnTo>
                  <a:lnTo>
                    <a:pt x="478" y="152"/>
                  </a:lnTo>
                  <a:lnTo>
                    <a:pt x="445" y="146"/>
                  </a:lnTo>
                  <a:lnTo>
                    <a:pt x="412" y="143"/>
                  </a:lnTo>
                  <a:lnTo>
                    <a:pt x="381" y="139"/>
                  </a:lnTo>
                  <a:lnTo>
                    <a:pt x="350" y="137"/>
                  </a:lnTo>
                  <a:lnTo>
                    <a:pt x="322" y="136"/>
                  </a:lnTo>
                  <a:lnTo>
                    <a:pt x="293" y="135"/>
                  </a:lnTo>
                  <a:lnTo>
                    <a:pt x="265" y="136"/>
                  </a:lnTo>
                  <a:lnTo>
                    <a:pt x="239" y="138"/>
                  </a:lnTo>
                  <a:lnTo>
                    <a:pt x="213" y="140"/>
                  </a:lnTo>
                  <a:lnTo>
                    <a:pt x="189" y="145"/>
                  </a:lnTo>
                  <a:lnTo>
                    <a:pt x="166" y="151"/>
                  </a:lnTo>
                  <a:lnTo>
                    <a:pt x="144" y="158"/>
                  </a:lnTo>
                  <a:lnTo>
                    <a:pt x="125" y="166"/>
                  </a:lnTo>
                  <a:lnTo>
                    <a:pt x="105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64" name="Freeform 169"/>
            <p:cNvSpPr>
              <a:spLocks/>
            </p:cNvSpPr>
            <p:nvPr/>
          </p:nvSpPr>
          <p:spPr bwMode="auto">
            <a:xfrm>
              <a:off x="2895" y="3032"/>
              <a:ext cx="283" cy="95"/>
            </a:xfrm>
            <a:custGeom>
              <a:avLst/>
              <a:gdLst>
                <a:gd name="T0" fmla="*/ 0 w 1133"/>
                <a:gd name="T1" fmla="*/ 0 h 383"/>
                <a:gd name="T2" fmla="*/ 0 w 1133"/>
                <a:gd name="T3" fmla="*/ 0 h 383"/>
                <a:gd name="T4" fmla="*/ 0 w 1133"/>
                <a:gd name="T5" fmla="*/ 0 h 383"/>
                <a:gd name="T6" fmla="*/ 0 w 1133"/>
                <a:gd name="T7" fmla="*/ 0 h 383"/>
                <a:gd name="T8" fmla="*/ 0 w 1133"/>
                <a:gd name="T9" fmla="*/ 0 h 383"/>
                <a:gd name="T10" fmla="*/ 0 w 1133"/>
                <a:gd name="T11" fmla="*/ 0 h 383"/>
                <a:gd name="T12" fmla="*/ 0 w 1133"/>
                <a:gd name="T13" fmla="*/ 0 h 383"/>
                <a:gd name="T14" fmla="*/ 0 w 1133"/>
                <a:gd name="T15" fmla="*/ 0 h 383"/>
                <a:gd name="T16" fmla="*/ 0 w 1133"/>
                <a:gd name="T17" fmla="*/ 0 h 383"/>
                <a:gd name="T18" fmla="*/ 0 w 1133"/>
                <a:gd name="T19" fmla="*/ 0 h 383"/>
                <a:gd name="T20" fmla="*/ 0 w 1133"/>
                <a:gd name="T21" fmla="*/ 0 h 383"/>
                <a:gd name="T22" fmla="*/ 0 w 1133"/>
                <a:gd name="T23" fmla="*/ 0 h 383"/>
                <a:gd name="T24" fmla="*/ 0 w 1133"/>
                <a:gd name="T25" fmla="*/ 0 h 383"/>
                <a:gd name="T26" fmla="*/ 0 w 1133"/>
                <a:gd name="T27" fmla="*/ 0 h 383"/>
                <a:gd name="T28" fmla="*/ 0 w 1133"/>
                <a:gd name="T29" fmla="*/ 0 h 383"/>
                <a:gd name="T30" fmla="*/ 0 w 1133"/>
                <a:gd name="T31" fmla="*/ 0 h 383"/>
                <a:gd name="T32" fmla="*/ 0 w 1133"/>
                <a:gd name="T33" fmla="*/ 0 h 383"/>
                <a:gd name="T34" fmla="*/ 0 w 1133"/>
                <a:gd name="T35" fmla="*/ 0 h 383"/>
                <a:gd name="T36" fmla="*/ 0 w 1133"/>
                <a:gd name="T37" fmla="*/ 0 h 383"/>
                <a:gd name="T38" fmla="*/ 0 w 1133"/>
                <a:gd name="T39" fmla="*/ 0 h 383"/>
                <a:gd name="T40" fmla="*/ 0 w 1133"/>
                <a:gd name="T41" fmla="*/ 0 h 383"/>
                <a:gd name="T42" fmla="*/ 0 w 1133"/>
                <a:gd name="T43" fmla="*/ 0 h 383"/>
                <a:gd name="T44" fmla="*/ 0 w 1133"/>
                <a:gd name="T45" fmla="*/ 0 h 383"/>
                <a:gd name="T46" fmla="*/ 0 w 1133"/>
                <a:gd name="T47" fmla="*/ 0 h 383"/>
                <a:gd name="T48" fmla="*/ 0 w 1133"/>
                <a:gd name="T49" fmla="*/ 0 h 383"/>
                <a:gd name="T50" fmla="*/ 0 w 1133"/>
                <a:gd name="T51" fmla="*/ 0 h 383"/>
                <a:gd name="T52" fmla="*/ 0 w 1133"/>
                <a:gd name="T53" fmla="*/ 0 h 383"/>
                <a:gd name="T54" fmla="*/ 0 w 1133"/>
                <a:gd name="T55" fmla="*/ 0 h 383"/>
                <a:gd name="T56" fmla="*/ 0 w 1133"/>
                <a:gd name="T57" fmla="*/ 0 h 383"/>
                <a:gd name="T58" fmla="*/ 0 w 1133"/>
                <a:gd name="T59" fmla="*/ 0 h 383"/>
                <a:gd name="T60" fmla="*/ 0 w 1133"/>
                <a:gd name="T61" fmla="*/ 0 h 383"/>
                <a:gd name="T62" fmla="*/ 0 w 1133"/>
                <a:gd name="T63" fmla="*/ 0 h 383"/>
                <a:gd name="T64" fmla="*/ 0 w 1133"/>
                <a:gd name="T65" fmla="*/ 0 h 383"/>
                <a:gd name="T66" fmla="*/ 0 w 1133"/>
                <a:gd name="T67" fmla="*/ 0 h 383"/>
                <a:gd name="T68" fmla="*/ 0 w 1133"/>
                <a:gd name="T69" fmla="*/ 0 h 383"/>
                <a:gd name="T70" fmla="*/ 0 w 1133"/>
                <a:gd name="T71" fmla="*/ 0 h 383"/>
                <a:gd name="T72" fmla="*/ 0 w 1133"/>
                <a:gd name="T73" fmla="*/ 0 h 383"/>
                <a:gd name="T74" fmla="*/ 0 w 1133"/>
                <a:gd name="T75" fmla="*/ 0 h 383"/>
                <a:gd name="T76" fmla="*/ 0 w 1133"/>
                <a:gd name="T77" fmla="*/ 0 h 383"/>
                <a:gd name="T78" fmla="*/ 0 w 1133"/>
                <a:gd name="T79" fmla="*/ 0 h 383"/>
                <a:gd name="T80" fmla="*/ 0 w 1133"/>
                <a:gd name="T81" fmla="*/ 0 h 383"/>
                <a:gd name="T82" fmla="*/ 0 w 1133"/>
                <a:gd name="T83" fmla="*/ 0 h 383"/>
                <a:gd name="T84" fmla="*/ 0 w 1133"/>
                <a:gd name="T85" fmla="*/ 0 h 383"/>
                <a:gd name="T86" fmla="*/ 0 w 1133"/>
                <a:gd name="T87" fmla="*/ 0 h 383"/>
                <a:gd name="T88" fmla="*/ 0 w 1133"/>
                <a:gd name="T89" fmla="*/ 0 h 383"/>
                <a:gd name="T90" fmla="*/ 0 w 1133"/>
                <a:gd name="T91" fmla="*/ 0 h 383"/>
                <a:gd name="T92" fmla="*/ 0 w 1133"/>
                <a:gd name="T93" fmla="*/ 0 h 383"/>
                <a:gd name="T94" fmla="*/ 0 w 1133"/>
                <a:gd name="T95" fmla="*/ 0 h 3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3"/>
                <a:gd name="T145" fmla="*/ 0 h 383"/>
                <a:gd name="T146" fmla="*/ 1133 w 1133"/>
                <a:gd name="T147" fmla="*/ 383 h 3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3" h="383">
                  <a:moveTo>
                    <a:pt x="101" y="163"/>
                  </a:moveTo>
                  <a:lnTo>
                    <a:pt x="99" y="164"/>
                  </a:lnTo>
                  <a:lnTo>
                    <a:pt x="93" y="168"/>
                  </a:lnTo>
                  <a:lnTo>
                    <a:pt x="83" y="175"/>
                  </a:lnTo>
                  <a:lnTo>
                    <a:pt x="71" y="184"/>
                  </a:lnTo>
                  <a:lnTo>
                    <a:pt x="59" y="196"/>
                  </a:lnTo>
                  <a:lnTo>
                    <a:pt x="45" y="209"/>
                  </a:lnTo>
                  <a:lnTo>
                    <a:pt x="32" y="223"/>
                  </a:lnTo>
                  <a:lnTo>
                    <a:pt x="19" y="237"/>
                  </a:lnTo>
                  <a:lnTo>
                    <a:pt x="10" y="252"/>
                  </a:lnTo>
                  <a:lnTo>
                    <a:pt x="3" y="269"/>
                  </a:lnTo>
                  <a:lnTo>
                    <a:pt x="0" y="285"/>
                  </a:lnTo>
                  <a:lnTo>
                    <a:pt x="2" y="301"/>
                  </a:lnTo>
                  <a:lnTo>
                    <a:pt x="9" y="317"/>
                  </a:lnTo>
                  <a:lnTo>
                    <a:pt x="23" y="331"/>
                  </a:lnTo>
                  <a:lnTo>
                    <a:pt x="44" y="345"/>
                  </a:lnTo>
                  <a:lnTo>
                    <a:pt x="74" y="356"/>
                  </a:lnTo>
                  <a:lnTo>
                    <a:pt x="91" y="361"/>
                  </a:lnTo>
                  <a:lnTo>
                    <a:pt x="109" y="365"/>
                  </a:lnTo>
                  <a:lnTo>
                    <a:pt x="129" y="370"/>
                  </a:lnTo>
                  <a:lnTo>
                    <a:pt x="148" y="373"/>
                  </a:lnTo>
                  <a:lnTo>
                    <a:pt x="169" y="376"/>
                  </a:lnTo>
                  <a:lnTo>
                    <a:pt x="191" y="378"/>
                  </a:lnTo>
                  <a:lnTo>
                    <a:pt x="213" y="380"/>
                  </a:lnTo>
                  <a:lnTo>
                    <a:pt x="236" y="382"/>
                  </a:lnTo>
                  <a:lnTo>
                    <a:pt x="259" y="383"/>
                  </a:lnTo>
                  <a:lnTo>
                    <a:pt x="283" y="383"/>
                  </a:lnTo>
                  <a:lnTo>
                    <a:pt x="307" y="383"/>
                  </a:lnTo>
                  <a:lnTo>
                    <a:pt x="333" y="382"/>
                  </a:lnTo>
                  <a:lnTo>
                    <a:pt x="358" y="380"/>
                  </a:lnTo>
                  <a:lnTo>
                    <a:pt x="383" y="378"/>
                  </a:lnTo>
                  <a:lnTo>
                    <a:pt x="409" y="376"/>
                  </a:lnTo>
                  <a:lnTo>
                    <a:pt x="435" y="373"/>
                  </a:lnTo>
                  <a:lnTo>
                    <a:pt x="460" y="370"/>
                  </a:lnTo>
                  <a:lnTo>
                    <a:pt x="487" y="367"/>
                  </a:lnTo>
                  <a:lnTo>
                    <a:pt x="513" y="362"/>
                  </a:lnTo>
                  <a:lnTo>
                    <a:pt x="540" y="357"/>
                  </a:lnTo>
                  <a:lnTo>
                    <a:pt x="566" y="353"/>
                  </a:lnTo>
                  <a:lnTo>
                    <a:pt x="593" y="347"/>
                  </a:lnTo>
                  <a:lnTo>
                    <a:pt x="618" y="340"/>
                  </a:lnTo>
                  <a:lnTo>
                    <a:pt x="645" y="334"/>
                  </a:lnTo>
                  <a:lnTo>
                    <a:pt x="670" y="327"/>
                  </a:lnTo>
                  <a:lnTo>
                    <a:pt x="696" y="320"/>
                  </a:lnTo>
                  <a:lnTo>
                    <a:pt x="722" y="312"/>
                  </a:lnTo>
                  <a:lnTo>
                    <a:pt x="746" y="304"/>
                  </a:lnTo>
                  <a:lnTo>
                    <a:pt x="771" y="295"/>
                  </a:lnTo>
                  <a:lnTo>
                    <a:pt x="794" y="287"/>
                  </a:lnTo>
                  <a:lnTo>
                    <a:pt x="818" y="277"/>
                  </a:lnTo>
                  <a:lnTo>
                    <a:pt x="841" y="267"/>
                  </a:lnTo>
                  <a:lnTo>
                    <a:pt x="923" y="229"/>
                  </a:lnTo>
                  <a:lnTo>
                    <a:pt x="990" y="194"/>
                  </a:lnTo>
                  <a:lnTo>
                    <a:pt x="1043" y="161"/>
                  </a:lnTo>
                  <a:lnTo>
                    <a:pt x="1082" y="130"/>
                  </a:lnTo>
                  <a:lnTo>
                    <a:pt x="1108" y="104"/>
                  </a:lnTo>
                  <a:lnTo>
                    <a:pt x="1126" y="80"/>
                  </a:lnTo>
                  <a:lnTo>
                    <a:pt x="1133" y="58"/>
                  </a:lnTo>
                  <a:lnTo>
                    <a:pt x="1133" y="40"/>
                  </a:lnTo>
                  <a:lnTo>
                    <a:pt x="1125" y="25"/>
                  </a:lnTo>
                  <a:lnTo>
                    <a:pt x="1111" y="14"/>
                  </a:lnTo>
                  <a:lnTo>
                    <a:pt x="1092" y="6"/>
                  </a:lnTo>
                  <a:lnTo>
                    <a:pt x="1071" y="1"/>
                  </a:lnTo>
                  <a:lnTo>
                    <a:pt x="1047" y="0"/>
                  </a:lnTo>
                  <a:lnTo>
                    <a:pt x="1022" y="4"/>
                  </a:lnTo>
                  <a:lnTo>
                    <a:pt x="998" y="10"/>
                  </a:lnTo>
                  <a:lnTo>
                    <a:pt x="975" y="21"/>
                  </a:lnTo>
                  <a:lnTo>
                    <a:pt x="953" y="34"/>
                  </a:lnTo>
                  <a:lnTo>
                    <a:pt x="930" y="47"/>
                  </a:lnTo>
                  <a:lnTo>
                    <a:pt x="906" y="61"/>
                  </a:lnTo>
                  <a:lnTo>
                    <a:pt x="882" y="75"/>
                  </a:lnTo>
                  <a:lnTo>
                    <a:pt x="856" y="89"/>
                  </a:lnTo>
                  <a:lnTo>
                    <a:pt x="831" y="102"/>
                  </a:lnTo>
                  <a:lnTo>
                    <a:pt x="805" y="114"/>
                  </a:lnTo>
                  <a:lnTo>
                    <a:pt x="777" y="126"/>
                  </a:lnTo>
                  <a:lnTo>
                    <a:pt x="748" y="136"/>
                  </a:lnTo>
                  <a:lnTo>
                    <a:pt x="719" y="144"/>
                  </a:lnTo>
                  <a:lnTo>
                    <a:pt x="689" y="151"/>
                  </a:lnTo>
                  <a:lnTo>
                    <a:pt x="660" y="157"/>
                  </a:lnTo>
                  <a:lnTo>
                    <a:pt x="627" y="159"/>
                  </a:lnTo>
                  <a:lnTo>
                    <a:pt x="595" y="160"/>
                  </a:lnTo>
                  <a:lnTo>
                    <a:pt x="562" y="158"/>
                  </a:lnTo>
                  <a:lnTo>
                    <a:pt x="528" y="153"/>
                  </a:lnTo>
                  <a:lnTo>
                    <a:pt x="495" y="148"/>
                  </a:lnTo>
                  <a:lnTo>
                    <a:pt x="461" y="142"/>
                  </a:lnTo>
                  <a:lnTo>
                    <a:pt x="429" y="137"/>
                  </a:lnTo>
                  <a:lnTo>
                    <a:pt x="398" y="133"/>
                  </a:lnTo>
                  <a:lnTo>
                    <a:pt x="368" y="129"/>
                  </a:lnTo>
                  <a:lnTo>
                    <a:pt x="338" y="127"/>
                  </a:lnTo>
                  <a:lnTo>
                    <a:pt x="310" y="126"/>
                  </a:lnTo>
                  <a:lnTo>
                    <a:pt x="282" y="126"/>
                  </a:lnTo>
                  <a:lnTo>
                    <a:pt x="255" y="126"/>
                  </a:lnTo>
                  <a:lnTo>
                    <a:pt x="230" y="128"/>
                  </a:lnTo>
                  <a:lnTo>
                    <a:pt x="206" y="130"/>
                  </a:lnTo>
                  <a:lnTo>
                    <a:pt x="183" y="135"/>
                  </a:lnTo>
                  <a:lnTo>
                    <a:pt x="161" y="140"/>
                  </a:lnTo>
                  <a:lnTo>
                    <a:pt x="139" y="146"/>
                  </a:lnTo>
                  <a:lnTo>
                    <a:pt x="120" y="153"/>
                  </a:lnTo>
                  <a:lnTo>
                    <a:pt x="101" y="163"/>
                  </a:lnTo>
                  <a:close/>
                </a:path>
              </a:pathLst>
            </a:custGeom>
            <a:solidFill>
              <a:srgbClr val="FF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65" name="Freeform 170"/>
            <p:cNvSpPr>
              <a:spLocks/>
            </p:cNvSpPr>
            <p:nvPr/>
          </p:nvSpPr>
          <p:spPr bwMode="auto">
            <a:xfrm>
              <a:off x="2898" y="3036"/>
              <a:ext cx="274" cy="88"/>
            </a:xfrm>
            <a:custGeom>
              <a:avLst/>
              <a:gdLst>
                <a:gd name="T0" fmla="*/ 0 w 1092"/>
                <a:gd name="T1" fmla="*/ 0 h 352"/>
                <a:gd name="T2" fmla="*/ 0 w 1092"/>
                <a:gd name="T3" fmla="*/ 0 h 352"/>
                <a:gd name="T4" fmla="*/ 0 w 1092"/>
                <a:gd name="T5" fmla="*/ 0 h 352"/>
                <a:gd name="T6" fmla="*/ 0 w 1092"/>
                <a:gd name="T7" fmla="*/ 0 h 352"/>
                <a:gd name="T8" fmla="*/ 0 w 1092"/>
                <a:gd name="T9" fmla="*/ 0 h 352"/>
                <a:gd name="T10" fmla="*/ 0 w 1092"/>
                <a:gd name="T11" fmla="*/ 0 h 352"/>
                <a:gd name="T12" fmla="*/ 0 w 1092"/>
                <a:gd name="T13" fmla="*/ 0 h 352"/>
                <a:gd name="T14" fmla="*/ 0 w 1092"/>
                <a:gd name="T15" fmla="*/ 0 h 352"/>
                <a:gd name="T16" fmla="*/ 0 w 1092"/>
                <a:gd name="T17" fmla="*/ 0 h 352"/>
                <a:gd name="T18" fmla="*/ 0 w 1092"/>
                <a:gd name="T19" fmla="*/ 0 h 352"/>
                <a:gd name="T20" fmla="*/ 0 w 1092"/>
                <a:gd name="T21" fmla="*/ 0 h 352"/>
                <a:gd name="T22" fmla="*/ 0 w 1092"/>
                <a:gd name="T23" fmla="*/ 0 h 352"/>
                <a:gd name="T24" fmla="*/ 0 w 1092"/>
                <a:gd name="T25" fmla="*/ 0 h 352"/>
                <a:gd name="T26" fmla="*/ 0 w 1092"/>
                <a:gd name="T27" fmla="*/ 0 h 352"/>
                <a:gd name="T28" fmla="*/ 0 w 1092"/>
                <a:gd name="T29" fmla="*/ 0 h 352"/>
                <a:gd name="T30" fmla="*/ 0 w 1092"/>
                <a:gd name="T31" fmla="*/ 0 h 352"/>
                <a:gd name="T32" fmla="*/ 0 w 1092"/>
                <a:gd name="T33" fmla="*/ 0 h 352"/>
                <a:gd name="T34" fmla="*/ 0 w 1092"/>
                <a:gd name="T35" fmla="*/ 0 h 352"/>
                <a:gd name="T36" fmla="*/ 0 w 1092"/>
                <a:gd name="T37" fmla="*/ 0 h 352"/>
                <a:gd name="T38" fmla="*/ 0 w 1092"/>
                <a:gd name="T39" fmla="*/ 0 h 352"/>
                <a:gd name="T40" fmla="*/ 0 w 1092"/>
                <a:gd name="T41" fmla="*/ 0 h 352"/>
                <a:gd name="T42" fmla="*/ 0 w 1092"/>
                <a:gd name="T43" fmla="*/ 0 h 352"/>
                <a:gd name="T44" fmla="*/ 0 w 1092"/>
                <a:gd name="T45" fmla="*/ 0 h 352"/>
                <a:gd name="T46" fmla="*/ 0 w 1092"/>
                <a:gd name="T47" fmla="*/ 0 h 352"/>
                <a:gd name="T48" fmla="*/ 0 w 1092"/>
                <a:gd name="T49" fmla="*/ 0 h 352"/>
                <a:gd name="T50" fmla="*/ 0 w 1092"/>
                <a:gd name="T51" fmla="*/ 0 h 352"/>
                <a:gd name="T52" fmla="*/ 0 w 1092"/>
                <a:gd name="T53" fmla="*/ 0 h 352"/>
                <a:gd name="T54" fmla="*/ 0 w 1092"/>
                <a:gd name="T55" fmla="*/ 0 h 352"/>
                <a:gd name="T56" fmla="*/ 0 w 1092"/>
                <a:gd name="T57" fmla="*/ 0 h 352"/>
                <a:gd name="T58" fmla="*/ 0 w 1092"/>
                <a:gd name="T59" fmla="*/ 0 h 352"/>
                <a:gd name="T60" fmla="*/ 0 w 1092"/>
                <a:gd name="T61" fmla="*/ 0 h 352"/>
                <a:gd name="T62" fmla="*/ 0 w 1092"/>
                <a:gd name="T63" fmla="*/ 0 h 352"/>
                <a:gd name="T64" fmla="*/ 0 w 1092"/>
                <a:gd name="T65" fmla="*/ 0 h 352"/>
                <a:gd name="T66" fmla="*/ 0 w 1092"/>
                <a:gd name="T67" fmla="*/ 0 h 352"/>
                <a:gd name="T68" fmla="*/ 0 w 1092"/>
                <a:gd name="T69" fmla="*/ 0 h 352"/>
                <a:gd name="T70" fmla="*/ 0 w 1092"/>
                <a:gd name="T71" fmla="*/ 0 h 352"/>
                <a:gd name="T72" fmla="*/ 0 w 1092"/>
                <a:gd name="T73" fmla="*/ 0 h 352"/>
                <a:gd name="T74" fmla="*/ 0 w 1092"/>
                <a:gd name="T75" fmla="*/ 0 h 352"/>
                <a:gd name="T76" fmla="*/ 0 w 1092"/>
                <a:gd name="T77" fmla="*/ 0 h 352"/>
                <a:gd name="T78" fmla="*/ 0 w 1092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2"/>
                <a:gd name="T121" fmla="*/ 0 h 352"/>
                <a:gd name="T122" fmla="*/ 1092 w 1092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2" h="352">
                  <a:moveTo>
                    <a:pt x="96" y="148"/>
                  </a:moveTo>
                  <a:lnTo>
                    <a:pt x="94" y="149"/>
                  </a:lnTo>
                  <a:lnTo>
                    <a:pt x="88" y="154"/>
                  </a:lnTo>
                  <a:lnTo>
                    <a:pt x="79" y="160"/>
                  </a:lnTo>
                  <a:lnTo>
                    <a:pt x="67" y="169"/>
                  </a:lnTo>
                  <a:lnTo>
                    <a:pt x="55" y="178"/>
                  </a:lnTo>
                  <a:lnTo>
                    <a:pt x="42" y="191"/>
                  </a:lnTo>
                  <a:lnTo>
                    <a:pt x="29" y="204"/>
                  </a:lnTo>
                  <a:lnTo>
                    <a:pt x="18" y="217"/>
                  </a:lnTo>
                  <a:lnTo>
                    <a:pt x="9" y="231"/>
                  </a:lnTo>
                  <a:lnTo>
                    <a:pt x="2" y="246"/>
                  </a:lnTo>
                  <a:lnTo>
                    <a:pt x="0" y="261"/>
                  </a:lnTo>
                  <a:lnTo>
                    <a:pt x="1" y="276"/>
                  </a:lnTo>
                  <a:lnTo>
                    <a:pt x="9" y="290"/>
                  </a:lnTo>
                  <a:lnTo>
                    <a:pt x="21" y="304"/>
                  </a:lnTo>
                  <a:lnTo>
                    <a:pt x="42" y="316"/>
                  </a:lnTo>
                  <a:lnTo>
                    <a:pt x="71" y="327"/>
                  </a:lnTo>
                  <a:lnTo>
                    <a:pt x="105" y="336"/>
                  </a:lnTo>
                  <a:lnTo>
                    <a:pt x="143" y="343"/>
                  </a:lnTo>
                  <a:lnTo>
                    <a:pt x="184" y="349"/>
                  </a:lnTo>
                  <a:lnTo>
                    <a:pt x="227" y="351"/>
                  </a:lnTo>
                  <a:lnTo>
                    <a:pt x="272" y="352"/>
                  </a:lnTo>
                  <a:lnTo>
                    <a:pt x="320" y="351"/>
                  </a:lnTo>
                  <a:lnTo>
                    <a:pt x="369" y="349"/>
                  </a:lnTo>
                  <a:lnTo>
                    <a:pt x="419" y="344"/>
                  </a:lnTo>
                  <a:lnTo>
                    <a:pt x="469" y="337"/>
                  </a:lnTo>
                  <a:lnTo>
                    <a:pt x="520" y="329"/>
                  </a:lnTo>
                  <a:lnTo>
                    <a:pt x="571" y="320"/>
                  </a:lnTo>
                  <a:lnTo>
                    <a:pt x="621" y="308"/>
                  </a:lnTo>
                  <a:lnTo>
                    <a:pt x="671" y="296"/>
                  </a:lnTo>
                  <a:lnTo>
                    <a:pt x="719" y="281"/>
                  </a:lnTo>
                  <a:lnTo>
                    <a:pt x="766" y="265"/>
                  </a:lnTo>
                  <a:lnTo>
                    <a:pt x="811" y="247"/>
                  </a:lnTo>
                  <a:lnTo>
                    <a:pt x="891" y="212"/>
                  </a:lnTo>
                  <a:lnTo>
                    <a:pt x="954" y="179"/>
                  </a:lnTo>
                  <a:lnTo>
                    <a:pt x="1005" y="149"/>
                  </a:lnTo>
                  <a:lnTo>
                    <a:pt x="1043" y="121"/>
                  </a:lnTo>
                  <a:lnTo>
                    <a:pt x="1069" y="96"/>
                  </a:lnTo>
                  <a:lnTo>
                    <a:pt x="1085" y="73"/>
                  </a:lnTo>
                  <a:lnTo>
                    <a:pt x="1092" y="54"/>
                  </a:lnTo>
                  <a:lnTo>
                    <a:pt x="1092" y="36"/>
                  </a:lnTo>
                  <a:lnTo>
                    <a:pt x="1084" y="23"/>
                  </a:lnTo>
                  <a:lnTo>
                    <a:pt x="1070" y="12"/>
                  </a:lnTo>
                  <a:lnTo>
                    <a:pt x="1053" y="5"/>
                  </a:lnTo>
                  <a:lnTo>
                    <a:pt x="1032" y="1"/>
                  </a:lnTo>
                  <a:lnTo>
                    <a:pt x="1009" y="0"/>
                  </a:lnTo>
                  <a:lnTo>
                    <a:pt x="986" y="3"/>
                  </a:lnTo>
                  <a:lnTo>
                    <a:pt x="962" y="9"/>
                  </a:lnTo>
                  <a:lnTo>
                    <a:pt x="940" y="19"/>
                  </a:lnTo>
                  <a:lnTo>
                    <a:pt x="918" y="32"/>
                  </a:lnTo>
                  <a:lnTo>
                    <a:pt x="896" y="43"/>
                  </a:lnTo>
                  <a:lnTo>
                    <a:pt x="874" y="57"/>
                  </a:lnTo>
                  <a:lnTo>
                    <a:pt x="850" y="70"/>
                  </a:lnTo>
                  <a:lnTo>
                    <a:pt x="826" y="81"/>
                  </a:lnTo>
                  <a:lnTo>
                    <a:pt x="801" y="94"/>
                  </a:lnTo>
                  <a:lnTo>
                    <a:pt x="775" y="106"/>
                  </a:lnTo>
                  <a:lnTo>
                    <a:pt x="749" y="116"/>
                  </a:lnTo>
                  <a:lnTo>
                    <a:pt x="721" y="125"/>
                  </a:lnTo>
                  <a:lnTo>
                    <a:pt x="694" y="133"/>
                  </a:lnTo>
                  <a:lnTo>
                    <a:pt x="665" y="139"/>
                  </a:lnTo>
                  <a:lnTo>
                    <a:pt x="635" y="144"/>
                  </a:lnTo>
                  <a:lnTo>
                    <a:pt x="604" y="146"/>
                  </a:lnTo>
                  <a:lnTo>
                    <a:pt x="573" y="147"/>
                  </a:lnTo>
                  <a:lnTo>
                    <a:pt x="542" y="145"/>
                  </a:lnTo>
                  <a:lnTo>
                    <a:pt x="508" y="140"/>
                  </a:lnTo>
                  <a:lnTo>
                    <a:pt x="476" y="134"/>
                  </a:lnTo>
                  <a:lnTo>
                    <a:pt x="444" y="130"/>
                  </a:lnTo>
                  <a:lnTo>
                    <a:pt x="413" y="125"/>
                  </a:lnTo>
                  <a:lnTo>
                    <a:pt x="383" y="122"/>
                  </a:lnTo>
                  <a:lnTo>
                    <a:pt x="354" y="118"/>
                  </a:lnTo>
                  <a:lnTo>
                    <a:pt x="325" y="117"/>
                  </a:lnTo>
                  <a:lnTo>
                    <a:pt x="298" y="115"/>
                  </a:lnTo>
                  <a:lnTo>
                    <a:pt x="271" y="115"/>
                  </a:lnTo>
                  <a:lnTo>
                    <a:pt x="246" y="115"/>
                  </a:lnTo>
                  <a:lnTo>
                    <a:pt x="221" y="117"/>
                  </a:lnTo>
                  <a:lnTo>
                    <a:pt x="198" y="119"/>
                  </a:lnTo>
                  <a:lnTo>
                    <a:pt x="175" y="123"/>
                  </a:lnTo>
                  <a:lnTo>
                    <a:pt x="154" y="127"/>
                  </a:lnTo>
                  <a:lnTo>
                    <a:pt x="133" y="133"/>
                  </a:lnTo>
                  <a:lnTo>
                    <a:pt x="115" y="140"/>
                  </a:lnTo>
                  <a:lnTo>
                    <a:pt x="96" y="148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66" name="Freeform 171"/>
            <p:cNvSpPr>
              <a:spLocks/>
            </p:cNvSpPr>
            <p:nvPr/>
          </p:nvSpPr>
          <p:spPr bwMode="auto">
            <a:xfrm>
              <a:off x="2901" y="3041"/>
              <a:ext cx="264" cy="81"/>
            </a:xfrm>
            <a:custGeom>
              <a:avLst/>
              <a:gdLst>
                <a:gd name="T0" fmla="*/ 0 w 1053"/>
                <a:gd name="T1" fmla="*/ 0 h 323"/>
                <a:gd name="T2" fmla="*/ 0 w 1053"/>
                <a:gd name="T3" fmla="*/ 0 h 323"/>
                <a:gd name="T4" fmla="*/ 0 w 1053"/>
                <a:gd name="T5" fmla="*/ 0 h 323"/>
                <a:gd name="T6" fmla="*/ 0 w 1053"/>
                <a:gd name="T7" fmla="*/ 0 h 323"/>
                <a:gd name="T8" fmla="*/ 0 w 1053"/>
                <a:gd name="T9" fmla="*/ 0 h 323"/>
                <a:gd name="T10" fmla="*/ 0 w 1053"/>
                <a:gd name="T11" fmla="*/ 0 h 323"/>
                <a:gd name="T12" fmla="*/ 0 w 1053"/>
                <a:gd name="T13" fmla="*/ 0 h 323"/>
                <a:gd name="T14" fmla="*/ 0 w 1053"/>
                <a:gd name="T15" fmla="*/ 0 h 323"/>
                <a:gd name="T16" fmla="*/ 0 w 1053"/>
                <a:gd name="T17" fmla="*/ 0 h 323"/>
                <a:gd name="T18" fmla="*/ 0 w 1053"/>
                <a:gd name="T19" fmla="*/ 0 h 323"/>
                <a:gd name="T20" fmla="*/ 0 w 1053"/>
                <a:gd name="T21" fmla="*/ 0 h 323"/>
                <a:gd name="T22" fmla="*/ 0 w 1053"/>
                <a:gd name="T23" fmla="*/ 0 h 323"/>
                <a:gd name="T24" fmla="*/ 0 w 1053"/>
                <a:gd name="T25" fmla="*/ 0 h 323"/>
                <a:gd name="T26" fmla="*/ 0 w 1053"/>
                <a:gd name="T27" fmla="*/ 0 h 323"/>
                <a:gd name="T28" fmla="*/ 0 w 1053"/>
                <a:gd name="T29" fmla="*/ 0 h 323"/>
                <a:gd name="T30" fmla="*/ 0 w 1053"/>
                <a:gd name="T31" fmla="*/ 0 h 323"/>
                <a:gd name="T32" fmla="*/ 0 w 1053"/>
                <a:gd name="T33" fmla="*/ 0 h 323"/>
                <a:gd name="T34" fmla="*/ 0 w 1053"/>
                <a:gd name="T35" fmla="*/ 0 h 323"/>
                <a:gd name="T36" fmla="*/ 0 w 1053"/>
                <a:gd name="T37" fmla="*/ 0 h 323"/>
                <a:gd name="T38" fmla="*/ 0 w 1053"/>
                <a:gd name="T39" fmla="*/ 0 h 323"/>
                <a:gd name="T40" fmla="*/ 0 w 1053"/>
                <a:gd name="T41" fmla="*/ 0 h 323"/>
                <a:gd name="T42" fmla="*/ 0 w 1053"/>
                <a:gd name="T43" fmla="*/ 0 h 323"/>
                <a:gd name="T44" fmla="*/ 0 w 1053"/>
                <a:gd name="T45" fmla="*/ 0 h 323"/>
                <a:gd name="T46" fmla="*/ 0 w 1053"/>
                <a:gd name="T47" fmla="*/ 0 h 323"/>
                <a:gd name="T48" fmla="*/ 0 w 1053"/>
                <a:gd name="T49" fmla="*/ 0 h 323"/>
                <a:gd name="T50" fmla="*/ 0 w 1053"/>
                <a:gd name="T51" fmla="*/ 0 h 323"/>
                <a:gd name="T52" fmla="*/ 0 w 1053"/>
                <a:gd name="T53" fmla="*/ 0 h 323"/>
                <a:gd name="T54" fmla="*/ 0 w 1053"/>
                <a:gd name="T55" fmla="*/ 0 h 323"/>
                <a:gd name="T56" fmla="*/ 0 w 1053"/>
                <a:gd name="T57" fmla="*/ 0 h 323"/>
                <a:gd name="T58" fmla="*/ 0 w 1053"/>
                <a:gd name="T59" fmla="*/ 0 h 323"/>
                <a:gd name="T60" fmla="*/ 0 w 1053"/>
                <a:gd name="T61" fmla="*/ 0 h 323"/>
                <a:gd name="T62" fmla="*/ 0 w 1053"/>
                <a:gd name="T63" fmla="*/ 0 h 323"/>
                <a:gd name="T64" fmla="*/ 0 w 1053"/>
                <a:gd name="T65" fmla="*/ 0 h 323"/>
                <a:gd name="T66" fmla="*/ 0 w 1053"/>
                <a:gd name="T67" fmla="*/ 0 h 323"/>
                <a:gd name="T68" fmla="*/ 0 w 1053"/>
                <a:gd name="T69" fmla="*/ 0 h 323"/>
                <a:gd name="T70" fmla="*/ 0 w 1053"/>
                <a:gd name="T71" fmla="*/ 0 h 323"/>
                <a:gd name="T72" fmla="*/ 0 w 1053"/>
                <a:gd name="T73" fmla="*/ 0 h 323"/>
                <a:gd name="T74" fmla="*/ 0 w 1053"/>
                <a:gd name="T75" fmla="*/ 0 h 323"/>
                <a:gd name="T76" fmla="*/ 0 w 1053"/>
                <a:gd name="T77" fmla="*/ 0 h 323"/>
                <a:gd name="T78" fmla="*/ 0 w 1053"/>
                <a:gd name="T79" fmla="*/ 0 h 3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3"/>
                <a:gd name="T121" fmla="*/ 0 h 323"/>
                <a:gd name="T122" fmla="*/ 1053 w 1053"/>
                <a:gd name="T123" fmla="*/ 323 h 3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3" h="323">
                  <a:moveTo>
                    <a:pt x="94" y="134"/>
                  </a:moveTo>
                  <a:lnTo>
                    <a:pt x="92" y="135"/>
                  </a:lnTo>
                  <a:lnTo>
                    <a:pt x="86" y="138"/>
                  </a:lnTo>
                  <a:lnTo>
                    <a:pt x="77" y="145"/>
                  </a:lnTo>
                  <a:lnTo>
                    <a:pt x="67" y="152"/>
                  </a:lnTo>
                  <a:lnTo>
                    <a:pt x="54" y="163"/>
                  </a:lnTo>
                  <a:lnTo>
                    <a:pt x="41" y="173"/>
                  </a:lnTo>
                  <a:lnTo>
                    <a:pt x="30" y="185"/>
                  </a:lnTo>
                  <a:lnTo>
                    <a:pt x="18" y="197"/>
                  </a:lnTo>
                  <a:lnTo>
                    <a:pt x="9" y="211"/>
                  </a:lnTo>
                  <a:lnTo>
                    <a:pt x="2" y="225"/>
                  </a:lnTo>
                  <a:lnTo>
                    <a:pt x="0" y="239"/>
                  </a:lnTo>
                  <a:lnTo>
                    <a:pt x="1" y="252"/>
                  </a:lnTo>
                  <a:lnTo>
                    <a:pt x="8" y="265"/>
                  </a:lnTo>
                  <a:lnTo>
                    <a:pt x="22" y="278"/>
                  </a:lnTo>
                  <a:lnTo>
                    <a:pt x="41" y="288"/>
                  </a:lnTo>
                  <a:lnTo>
                    <a:pt x="69" y="299"/>
                  </a:lnTo>
                  <a:lnTo>
                    <a:pt x="102" y="307"/>
                  </a:lnTo>
                  <a:lnTo>
                    <a:pt x="139" y="314"/>
                  </a:lnTo>
                  <a:lnTo>
                    <a:pt x="178" y="318"/>
                  </a:lnTo>
                  <a:lnTo>
                    <a:pt x="220" y="322"/>
                  </a:lnTo>
                  <a:lnTo>
                    <a:pt x="264" y="323"/>
                  </a:lnTo>
                  <a:lnTo>
                    <a:pt x="310" y="322"/>
                  </a:lnTo>
                  <a:lnTo>
                    <a:pt x="357" y="319"/>
                  </a:lnTo>
                  <a:lnTo>
                    <a:pt x="405" y="315"/>
                  </a:lnTo>
                  <a:lnTo>
                    <a:pt x="454" y="309"/>
                  </a:lnTo>
                  <a:lnTo>
                    <a:pt x="502" y="302"/>
                  </a:lnTo>
                  <a:lnTo>
                    <a:pt x="551" y="293"/>
                  </a:lnTo>
                  <a:lnTo>
                    <a:pt x="600" y="282"/>
                  </a:lnTo>
                  <a:lnTo>
                    <a:pt x="648" y="271"/>
                  </a:lnTo>
                  <a:lnTo>
                    <a:pt x="694" y="257"/>
                  </a:lnTo>
                  <a:lnTo>
                    <a:pt x="739" y="242"/>
                  </a:lnTo>
                  <a:lnTo>
                    <a:pt x="783" y="226"/>
                  </a:lnTo>
                  <a:lnTo>
                    <a:pt x="859" y="194"/>
                  </a:lnTo>
                  <a:lnTo>
                    <a:pt x="921" y="164"/>
                  </a:lnTo>
                  <a:lnTo>
                    <a:pt x="969" y="136"/>
                  </a:lnTo>
                  <a:lnTo>
                    <a:pt x="1006" y="111"/>
                  </a:lnTo>
                  <a:lnTo>
                    <a:pt x="1032" y="88"/>
                  </a:lnTo>
                  <a:lnTo>
                    <a:pt x="1047" y="67"/>
                  </a:lnTo>
                  <a:lnTo>
                    <a:pt x="1053" y="49"/>
                  </a:lnTo>
                  <a:lnTo>
                    <a:pt x="1052" y="34"/>
                  </a:lnTo>
                  <a:lnTo>
                    <a:pt x="1045" y="21"/>
                  </a:lnTo>
                  <a:lnTo>
                    <a:pt x="1033" y="12"/>
                  </a:lnTo>
                  <a:lnTo>
                    <a:pt x="1015" y="5"/>
                  </a:lnTo>
                  <a:lnTo>
                    <a:pt x="996" y="0"/>
                  </a:lnTo>
                  <a:lnTo>
                    <a:pt x="973" y="0"/>
                  </a:lnTo>
                  <a:lnTo>
                    <a:pt x="950" y="2"/>
                  </a:lnTo>
                  <a:lnTo>
                    <a:pt x="928" y="8"/>
                  </a:lnTo>
                  <a:lnTo>
                    <a:pt x="906" y="17"/>
                  </a:lnTo>
                  <a:lnTo>
                    <a:pt x="885" y="29"/>
                  </a:lnTo>
                  <a:lnTo>
                    <a:pt x="865" y="40"/>
                  </a:lnTo>
                  <a:lnTo>
                    <a:pt x="843" y="52"/>
                  </a:lnTo>
                  <a:lnTo>
                    <a:pt x="820" y="64"/>
                  </a:lnTo>
                  <a:lnTo>
                    <a:pt x="797" y="75"/>
                  </a:lnTo>
                  <a:lnTo>
                    <a:pt x="773" y="85"/>
                  </a:lnTo>
                  <a:lnTo>
                    <a:pt x="748" y="96"/>
                  </a:lnTo>
                  <a:lnTo>
                    <a:pt x="723" y="105"/>
                  </a:lnTo>
                  <a:lnTo>
                    <a:pt x="697" y="114"/>
                  </a:lnTo>
                  <a:lnTo>
                    <a:pt x="670" y="121"/>
                  </a:lnTo>
                  <a:lnTo>
                    <a:pt x="642" y="127"/>
                  </a:lnTo>
                  <a:lnTo>
                    <a:pt x="614" y="131"/>
                  </a:lnTo>
                  <a:lnTo>
                    <a:pt x="585" y="134"/>
                  </a:lnTo>
                  <a:lnTo>
                    <a:pt x="555" y="134"/>
                  </a:lnTo>
                  <a:lnTo>
                    <a:pt x="524" y="133"/>
                  </a:lnTo>
                  <a:lnTo>
                    <a:pt x="493" y="128"/>
                  </a:lnTo>
                  <a:lnTo>
                    <a:pt x="462" y="122"/>
                  </a:lnTo>
                  <a:lnTo>
                    <a:pt x="431" y="118"/>
                  </a:lnTo>
                  <a:lnTo>
                    <a:pt x="401" y="114"/>
                  </a:lnTo>
                  <a:lnTo>
                    <a:pt x="371" y="111"/>
                  </a:lnTo>
                  <a:lnTo>
                    <a:pt x="342" y="107"/>
                  </a:lnTo>
                  <a:lnTo>
                    <a:pt x="315" y="105"/>
                  </a:lnTo>
                  <a:lnTo>
                    <a:pt x="288" y="104"/>
                  </a:lnTo>
                  <a:lnTo>
                    <a:pt x="263" y="104"/>
                  </a:lnTo>
                  <a:lnTo>
                    <a:pt x="237" y="104"/>
                  </a:lnTo>
                  <a:lnTo>
                    <a:pt x="214" y="105"/>
                  </a:lnTo>
                  <a:lnTo>
                    <a:pt x="191" y="107"/>
                  </a:lnTo>
                  <a:lnTo>
                    <a:pt x="169" y="111"/>
                  </a:lnTo>
                  <a:lnTo>
                    <a:pt x="149" y="115"/>
                  </a:lnTo>
                  <a:lnTo>
                    <a:pt x="130" y="120"/>
                  </a:lnTo>
                  <a:lnTo>
                    <a:pt x="112" y="127"/>
                  </a:lnTo>
                  <a:lnTo>
                    <a:pt x="94" y="134"/>
                  </a:lnTo>
                  <a:close/>
                </a:path>
              </a:pathLst>
            </a:custGeom>
            <a:solidFill>
              <a:srgbClr val="FCEA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67" name="Freeform 172"/>
            <p:cNvSpPr>
              <a:spLocks/>
            </p:cNvSpPr>
            <p:nvPr/>
          </p:nvSpPr>
          <p:spPr bwMode="auto">
            <a:xfrm>
              <a:off x="2904" y="3046"/>
              <a:ext cx="254" cy="73"/>
            </a:xfrm>
            <a:custGeom>
              <a:avLst/>
              <a:gdLst>
                <a:gd name="T0" fmla="*/ 0 w 1013"/>
                <a:gd name="T1" fmla="*/ 0 h 292"/>
                <a:gd name="T2" fmla="*/ 0 w 1013"/>
                <a:gd name="T3" fmla="*/ 0 h 292"/>
                <a:gd name="T4" fmla="*/ 0 w 1013"/>
                <a:gd name="T5" fmla="*/ 0 h 292"/>
                <a:gd name="T6" fmla="*/ 0 w 1013"/>
                <a:gd name="T7" fmla="*/ 0 h 292"/>
                <a:gd name="T8" fmla="*/ 0 w 1013"/>
                <a:gd name="T9" fmla="*/ 0 h 292"/>
                <a:gd name="T10" fmla="*/ 0 w 1013"/>
                <a:gd name="T11" fmla="*/ 0 h 292"/>
                <a:gd name="T12" fmla="*/ 0 w 1013"/>
                <a:gd name="T13" fmla="*/ 0 h 292"/>
                <a:gd name="T14" fmla="*/ 0 w 1013"/>
                <a:gd name="T15" fmla="*/ 0 h 292"/>
                <a:gd name="T16" fmla="*/ 0 w 1013"/>
                <a:gd name="T17" fmla="*/ 0 h 292"/>
                <a:gd name="T18" fmla="*/ 0 w 1013"/>
                <a:gd name="T19" fmla="*/ 0 h 292"/>
                <a:gd name="T20" fmla="*/ 0 w 1013"/>
                <a:gd name="T21" fmla="*/ 0 h 292"/>
                <a:gd name="T22" fmla="*/ 0 w 1013"/>
                <a:gd name="T23" fmla="*/ 0 h 292"/>
                <a:gd name="T24" fmla="*/ 0 w 1013"/>
                <a:gd name="T25" fmla="*/ 0 h 292"/>
                <a:gd name="T26" fmla="*/ 0 w 1013"/>
                <a:gd name="T27" fmla="*/ 0 h 292"/>
                <a:gd name="T28" fmla="*/ 0 w 1013"/>
                <a:gd name="T29" fmla="*/ 0 h 292"/>
                <a:gd name="T30" fmla="*/ 0 w 1013"/>
                <a:gd name="T31" fmla="*/ 0 h 292"/>
                <a:gd name="T32" fmla="*/ 0 w 1013"/>
                <a:gd name="T33" fmla="*/ 0 h 292"/>
                <a:gd name="T34" fmla="*/ 0 w 1013"/>
                <a:gd name="T35" fmla="*/ 0 h 292"/>
                <a:gd name="T36" fmla="*/ 0 w 1013"/>
                <a:gd name="T37" fmla="*/ 0 h 292"/>
                <a:gd name="T38" fmla="*/ 0 w 1013"/>
                <a:gd name="T39" fmla="*/ 0 h 292"/>
                <a:gd name="T40" fmla="*/ 0 w 1013"/>
                <a:gd name="T41" fmla="*/ 0 h 292"/>
                <a:gd name="T42" fmla="*/ 0 w 1013"/>
                <a:gd name="T43" fmla="*/ 0 h 292"/>
                <a:gd name="T44" fmla="*/ 0 w 1013"/>
                <a:gd name="T45" fmla="*/ 0 h 292"/>
                <a:gd name="T46" fmla="*/ 0 w 1013"/>
                <a:gd name="T47" fmla="*/ 0 h 292"/>
                <a:gd name="T48" fmla="*/ 0 w 1013"/>
                <a:gd name="T49" fmla="*/ 0 h 292"/>
                <a:gd name="T50" fmla="*/ 0 w 1013"/>
                <a:gd name="T51" fmla="*/ 0 h 292"/>
                <a:gd name="T52" fmla="*/ 0 w 1013"/>
                <a:gd name="T53" fmla="*/ 0 h 292"/>
                <a:gd name="T54" fmla="*/ 0 w 1013"/>
                <a:gd name="T55" fmla="*/ 0 h 292"/>
                <a:gd name="T56" fmla="*/ 0 w 1013"/>
                <a:gd name="T57" fmla="*/ 0 h 292"/>
                <a:gd name="T58" fmla="*/ 0 w 1013"/>
                <a:gd name="T59" fmla="*/ 0 h 292"/>
                <a:gd name="T60" fmla="*/ 0 w 1013"/>
                <a:gd name="T61" fmla="*/ 0 h 292"/>
                <a:gd name="T62" fmla="*/ 0 w 1013"/>
                <a:gd name="T63" fmla="*/ 0 h 292"/>
                <a:gd name="T64" fmla="*/ 0 w 1013"/>
                <a:gd name="T65" fmla="*/ 0 h 292"/>
                <a:gd name="T66" fmla="*/ 0 w 1013"/>
                <a:gd name="T67" fmla="*/ 0 h 292"/>
                <a:gd name="T68" fmla="*/ 0 w 1013"/>
                <a:gd name="T69" fmla="*/ 0 h 292"/>
                <a:gd name="T70" fmla="*/ 0 w 1013"/>
                <a:gd name="T71" fmla="*/ 0 h 292"/>
                <a:gd name="T72" fmla="*/ 0 w 1013"/>
                <a:gd name="T73" fmla="*/ 0 h 292"/>
                <a:gd name="T74" fmla="*/ 0 w 1013"/>
                <a:gd name="T75" fmla="*/ 0 h 292"/>
                <a:gd name="T76" fmla="*/ 0 w 1013"/>
                <a:gd name="T77" fmla="*/ 0 h 292"/>
                <a:gd name="T78" fmla="*/ 0 w 1013"/>
                <a:gd name="T79" fmla="*/ 0 h 2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292"/>
                <a:gd name="T122" fmla="*/ 1013 w 1013"/>
                <a:gd name="T123" fmla="*/ 292 h 2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292">
                  <a:moveTo>
                    <a:pt x="89" y="121"/>
                  </a:moveTo>
                  <a:lnTo>
                    <a:pt x="87" y="122"/>
                  </a:lnTo>
                  <a:lnTo>
                    <a:pt x="81" y="125"/>
                  </a:lnTo>
                  <a:lnTo>
                    <a:pt x="73" y="131"/>
                  </a:lnTo>
                  <a:lnTo>
                    <a:pt x="63" y="138"/>
                  </a:lnTo>
                  <a:lnTo>
                    <a:pt x="51" y="146"/>
                  </a:lnTo>
                  <a:lnTo>
                    <a:pt x="39" y="156"/>
                  </a:lnTo>
                  <a:lnTo>
                    <a:pt x="27" y="167"/>
                  </a:lnTo>
                  <a:lnTo>
                    <a:pt x="17" y="178"/>
                  </a:lnTo>
                  <a:lnTo>
                    <a:pt x="8" y="191"/>
                  </a:lnTo>
                  <a:lnTo>
                    <a:pt x="2" y="202"/>
                  </a:lnTo>
                  <a:lnTo>
                    <a:pt x="0" y="215"/>
                  </a:lnTo>
                  <a:lnTo>
                    <a:pt x="1" y="228"/>
                  </a:lnTo>
                  <a:lnTo>
                    <a:pt x="8" y="239"/>
                  </a:lnTo>
                  <a:lnTo>
                    <a:pt x="20" y="251"/>
                  </a:lnTo>
                  <a:lnTo>
                    <a:pt x="40" y="261"/>
                  </a:lnTo>
                  <a:lnTo>
                    <a:pt x="66" y="270"/>
                  </a:lnTo>
                  <a:lnTo>
                    <a:pt x="99" y="278"/>
                  </a:lnTo>
                  <a:lnTo>
                    <a:pt x="133" y="284"/>
                  </a:lnTo>
                  <a:lnTo>
                    <a:pt x="171" y="289"/>
                  </a:lnTo>
                  <a:lnTo>
                    <a:pt x="212" y="291"/>
                  </a:lnTo>
                  <a:lnTo>
                    <a:pt x="254" y="292"/>
                  </a:lnTo>
                  <a:lnTo>
                    <a:pt x="298" y="291"/>
                  </a:lnTo>
                  <a:lnTo>
                    <a:pt x="343" y="289"/>
                  </a:lnTo>
                  <a:lnTo>
                    <a:pt x="389" y="285"/>
                  </a:lnTo>
                  <a:lnTo>
                    <a:pt x="436" y="281"/>
                  </a:lnTo>
                  <a:lnTo>
                    <a:pt x="483" y="274"/>
                  </a:lnTo>
                  <a:lnTo>
                    <a:pt x="529" y="266"/>
                  </a:lnTo>
                  <a:lnTo>
                    <a:pt x="576" y="257"/>
                  </a:lnTo>
                  <a:lnTo>
                    <a:pt x="623" y="246"/>
                  </a:lnTo>
                  <a:lnTo>
                    <a:pt x="667" y="233"/>
                  </a:lnTo>
                  <a:lnTo>
                    <a:pt x="711" y="221"/>
                  </a:lnTo>
                  <a:lnTo>
                    <a:pt x="753" y="206"/>
                  </a:lnTo>
                  <a:lnTo>
                    <a:pt x="826" y="177"/>
                  </a:lnTo>
                  <a:lnTo>
                    <a:pt x="885" y="149"/>
                  </a:lnTo>
                  <a:lnTo>
                    <a:pt x="932" y="124"/>
                  </a:lnTo>
                  <a:lnTo>
                    <a:pt x="967" y="101"/>
                  </a:lnTo>
                  <a:lnTo>
                    <a:pt x="991" y="80"/>
                  </a:lnTo>
                  <a:lnTo>
                    <a:pt x="1006" y="62"/>
                  </a:lnTo>
                  <a:lnTo>
                    <a:pt x="1013" y="45"/>
                  </a:lnTo>
                  <a:lnTo>
                    <a:pt x="1012" y="31"/>
                  </a:lnTo>
                  <a:lnTo>
                    <a:pt x="1005" y="19"/>
                  </a:lnTo>
                  <a:lnTo>
                    <a:pt x="992" y="10"/>
                  </a:lnTo>
                  <a:lnTo>
                    <a:pt x="976" y="4"/>
                  </a:lnTo>
                  <a:lnTo>
                    <a:pt x="956" y="0"/>
                  </a:lnTo>
                  <a:lnTo>
                    <a:pt x="936" y="0"/>
                  </a:lnTo>
                  <a:lnTo>
                    <a:pt x="914" y="2"/>
                  </a:lnTo>
                  <a:lnTo>
                    <a:pt x="892" y="6"/>
                  </a:lnTo>
                  <a:lnTo>
                    <a:pt x="871" y="15"/>
                  </a:lnTo>
                  <a:lnTo>
                    <a:pt x="852" y="25"/>
                  </a:lnTo>
                  <a:lnTo>
                    <a:pt x="831" y="35"/>
                  </a:lnTo>
                  <a:lnTo>
                    <a:pt x="810" y="46"/>
                  </a:lnTo>
                  <a:lnTo>
                    <a:pt x="788" y="56"/>
                  </a:lnTo>
                  <a:lnTo>
                    <a:pt x="765" y="66"/>
                  </a:lnTo>
                  <a:lnTo>
                    <a:pt x="742" y="77"/>
                  </a:lnTo>
                  <a:lnTo>
                    <a:pt x="718" y="86"/>
                  </a:lnTo>
                  <a:lnTo>
                    <a:pt x="694" y="95"/>
                  </a:lnTo>
                  <a:lnTo>
                    <a:pt x="669" y="102"/>
                  </a:lnTo>
                  <a:lnTo>
                    <a:pt x="643" y="109"/>
                  </a:lnTo>
                  <a:lnTo>
                    <a:pt x="617" y="115"/>
                  </a:lnTo>
                  <a:lnTo>
                    <a:pt x="589" y="118"/>
                  </a:lnTo>
                  <a:lnTo>
                    <a:pt x="561" y="121"/>
                  </a:lnTo>
                  <a:lnTo>
                    <a:pt x="533" y="121"/>
                  </a:lnTo>
                  <a:lnTo>
                    <a:pt x="503" y="118"/>
                  </a:lnTo>
                  <a:lnTo>
                    <a:pt x="473" y="115"/>
                  </a:lnTo>
                  <a:lnTo>
                    <a:pt x="443" y="110"/>
                  </a:lnTo>
                  <a:lnTo>
                    <a:pt x="413" y="106"/>
                  </a:lnTo>
                  <a:lnTo>
                    <a:pt x="384" y="102"/>
                  </a:lnTo>
                  <a:lnTo>
                    <a:pt x="355" y="99"/>
                  </a:lnTo>
                  <a:lnTo>
                    <a:pt x="329" y="95"/>
                  </a:lnTo>
                  <a:lnTo>
                    <a:pt x="302" y="94"/>
                  </a:lnTo>
                  <a:lnTo>
                    <a:pt x="276" y="93"/>
                  </a:lnTo>
                  <a:lnTo>
                    <a:pt x="252" y="92"/>
                  </a:lnTo>
                  <a:lnTo>
                    <a:pt x="228" y="93"/>
                  </a:lnTo>
                  <a:lnTo>
                    <a:pt x="205" y="94"/>
                  </a:lnTo>
                  <a:lnTo>
                    <a:pt x="183" y="95"/>
                  </a:lnTo>
                  <a:lnTo>
                    <a:pt x="162" y="99"/>
                  </a:lnTo>
                  <a:lnTo>
                    <a:pt x="142" y="102"/>
                  </a:lnTo>
                  <a:lnTo>
                    <a:pt x="124" y="108"/>
                  </a:lnTo>
                  <a:lnTo>
                    <a:pt x="106" y="114"/>
                  </a:lnTo>
                  <a:lnTo>
                    <a:pt x="89" y="121"/>
                  </a:lnTo>
                  <a:close/>
                </a:path>
              </a:pathLst>
            </a:custGeom>
            <a:solidFill>
              <a:srgbClr val="FCE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68" name="Freeform 173"/>
            <p:cNvSpPr>
              <a:spLocks/>
            </p:cNvSpPr>
            <p:nvPr/>
          </p:nvSpPr>
          <p:spPr bwMode="auto">
            <a:xfrm>
              <a:off x="2908" y="3050"/>
              <a:ext cx="243" cy="66"/>
            </a:xfrm>
            <a:custGeom>
              <a:avLst/>
              <a:gdLst>
                <a:gd name="T0" fmla="*/ 0 w 971"/>
                <a:gd name="T1" fmla="*/ 0 h 264"/>
                <a:gd name="T2" fmla="*/ 0 w 971"/>
                <a:gd name="T3" fmla="*/ 0 h 264"/>
                <a:gd name="T4" fmla="*/ 0 w 971"/>
                <a:gd name="T5" fmla="*/ 0 h 264"/>
                <a:gd name="T6" fmla="*/ 0 w 971"/>
                <a:gd name="T7" fmla="*/ 0 h 264"/>
                <a:gd name="T8" fmla="*/ 0 w 971"/>
                <a:gd name="T9" fmla="*/ 0 h 264"/>
                <a:gd name="T10" fmla="*/ 0 w 971"/>
                <a:gd name="T11" fmla="*/ 0 h 264"/>
                <a:gd name="T12" fmla="*/ 0 w 971"/>
                <a:gd name="T13" fmla="*/ 0 h 264"/>
                <a:gd name="T14" fmla="*/ 0 w 971"/>
                <a:gd name="T15" fmla="*/ 0 h 264"/>
                <a:gd name="T16" fmla="*/ 0 w 971"/>
                <a:gd name="T17" fmla="*/ 0 h 264"/>
                <a:gd name="T18" fmla="*/ 0 w 971"/>
                <a:gd name="T19" fmla="*/ 0 h 264"/>
                <a:gd name="T20" fmla="*/ 0 w 971"/>
                <a:gd name="T21" fmla="*/ 0 h 264"/>
                <a:gd name="T22" fmla="*/ 0 w 971"/>
                <a:gd name="T23" fmla="*/ 0 h 264"/>
                <a:gd name="T24" fmla="*/ 0 w 971"/>
                <a:gd name="T25" fmla="*/ 0 h 264"/>
                <a:gd name="T26" fmla="*/ 0 w 971"/>
                <a:gd name="T27" fmla="*/ 0 h 264"/>
                <a:gd name="T28" fmla="*/ 0 w 971"/>
                <a:gd name="T29" fmla="*/ 0 h 264"/>
                <a:gd name="T30" fmla="*/ 0 w 971"/>
                <a:gd name="T31" fmla="*/ 0 h 264"/>
                <a:gd name="T32" fmla="*/ 0 w 971"/>
                <a:gd name="T33" fmla="*/ 0 h 264"/>
                <a:gd name="T34" fmla="*/ 0 w 971"/>
                <a:gd name="T35" fmla="*/ 0 h 264"/>
                <a:gd name="T36" fmla="*/ 0 w 971"/>
                <a:gd name="T37" fmla="*/ 0 h 264"/>
                <a:gd name="T38" fmla="*/ 0 w 971"/>
                <a:gd name="T39" fmla="*/ 0 h 264"/>
                <a:gd name="T40" fmla="*/ 0 w 971"/>
                <a:gd name="T41" fmla="*/ 0 h 264"/>
                <a:gd name="T42" fmla="*/ 0 w 971"/>
                <a:gd name="T43" fmla="*/ 0 h 264"/>
                <a:gd name="T44" fmla="*/ 0 w 971"/>
                <a:gd name="T45" fmla="*/ 0 h 264"/>
                <a:gd name="T46" fmla="*/ 0 w 971"/>
                <a:gd name="T47" fmla="*/ 0 h 264"/>
                <a:gd name="T48" fmla="*/ 0 w 971"/>
                <a:gd name="T49" fmla="*/ 0 h 264"/>
                <a:gd name="T50" fmla="*/ 0 w 971"/>
                <a:gd name="T51" fmla="*/ 0 h 264"/>
                <a:gd name="T52" fmla="*/ 0 w 971"/>
                <a:gd name="T53" fmla="*/ 0 h 264"/>
                <a:gd name="T54" fmla="*/ 0 w 971"/>
                <a:gd name="T55" fmla="*/ 0 h 264"/>
                <a:gd name="T56" fmla="*/ 0 w 971"/>
                <a:gd name="T57" fmla="*/ 0 h 264"/>
                <a:gd name="T58" fmla="*/ 0 w 971"/>
                <a:gd name="T59" fmla="*/ 0 h 264"/>
                <a:gd name="T60" fmla="*/ 0 w 971"/>
                <a:gd name="T61" fmla="*/ 0 h 264"/>
                <a:gd name="T62" fmla="*/ 0 w 971"/>
                <a:gd name="T63" fmla="*/ 0 h 264"/>
                <a:gd name="T64" fmla="*/ 0 w 971"/>
                <a:gd name="T65" fmla="*/ 0 h 264"/>
                <a:gd name="T66" fmla="*/ 0 w 971"/>
                <a:gd name="T67" fmla="*/ 0 h 264"/>
                <a:gd name="T68" fmla="*/ 0 w 971"/>
                <a:gd name="T69" fmla="*/ 0 h 264"/>
                <a:gd name="T70" fmla="*/ 0 w 971"/>
                <a:gd name="T71" fmla="*/ 0 h 2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1"/>
                <a:gd name="T109" fmla="*/ 0 h 264"/>
                <a:gd name="T110" fmla="*/ 971 w 971"/>
                <a:gd name="T111" fmla="*/ 264 h 2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1" h="264">
                  <a:moveTo>
                    <a:pt x="84" y="107"/>
                  </a:moveTo>
                  <a:lnTo>
                    <a:pt x="77" y="112"/>
                  </a:lnTo>
                  <a:lnTo>
                    <a:pt x="58" y="122"/>
                  </a:lnTo>
                  <a:lnTo>
                    <a:pt x="35" y="139"/>
                  </a:lnTo>
                  <a:lnTo>
                    <a:pt x="14" y="159"/>
                  </a:lnTo>
                  <a:lnTo>
                    <a:pt x="0" y="181"/>
                  </a:lnTo>
                  <a:lnTo>
                    <a:pt x="0" y="204"/>
                  </a:lnTo>
                  <a:lnTo>
                    <a:pt x="18" y="225"/>
                  </a:lnTo>
                  <a:lnTo>
                    <a:pt x="62" y="243"/>
                  </a:lnTo>
                  <a:lnTo>
                    <a:pt x="93" y="250"/>
                  </a:lnTo>
                  <a:lnTo>
                    <a:pt x="126" y="256"/>
                  </a:lnTo>
                  <a:lnTo>
                    <a:pt x="163" y="260"/>
                  </a:lnTo>
                  <a:lnTo>
                    <a:pt x="201" y="263"/>
                  </a:lnTo>
                  <a:lnTo>
                    <a:pt x="242" y="264"/>
                  </a:lnTo>
                  <a:lnTo>
                    <a:pt x="284" y="263"/>
                  </a:lnTo>
                  <a:lnTo>
                    <a:pt x="328" y="262"/>
                  </a:lnTo>
                  <a:lnTo>
                    <a:pt x="373" y="258"/>
                  </a:lnTo>
                  <a:lnTo>
                    <a:pt x="417" y="254"/>
                  </a:lnTo>
                  <a:lnTo>
                    <a:pt x="462" y="248"/>
                  </a:lnTo>
                  <a:lnTo>
                    <a:pt x="507" y="241"/>
                  </a:lnTo>
                  <a:lnTo>
                    <a:pt x="552" y="232"/>
                  </a:lnTo>
                  <a:lnTo>
                    <a:pt x="597" y="222"/>
                  </a:lnTo>
                  <a:lnTo>
                    <a:pt x="640" y="212"/>
                  </a:lnTo>
                  <a:lnTo>
                    <a:pt x="681" y="199"/>
                  </a:lnTo>
                  <a:lnTo>
                    <a:pt x="721" y="187"/>
                  </a:lnTo>
                  <a:lnTo>
                    <a:pt x="792" y="160"/>
                  </a:lnTo>
                  <a:lnTo>
                    <a:pt x="849" y="136"/>
                  </a:lnTo>
                  <a:lnTo>
                    <a:pt x="893" y="113"/>
                  </a:lnTo>
                  <a:lnTo>
                    <a:pt x="927" y="92"/>
                  </a:lnTo>
                  <a:lnTo>
                    <a:pt x="950" y="74"/>
                  </a:lnTo>
                  <a:lnTo>
                    <a:pt x="964" y="56"/>
                  </a:lnTo>
                  <a:lnTo>
                    <a:pt x="971" y="41"/>
                  </a:lnTo>
                  <a:lnTo>
                    <a:pt x="970" y="29"/>
                  </a:lnTo>
                  <a:lnTo>
                    <a:pt x="963" y="18"/>
                  </a:lnTo>
                  <a:lnTo>
                    <a:pt x="952" y="9"/>
                  </a:lnTo>
                  <a:lnTo>
                    <a:pt x="935" y="3"/>
                  </a:lnTo>
                  <a:lnTo>
                    <a:pt x="917" y="1"/>
                  </a:lnTo>
                  <a:lnTo>
                    <a:pt x="896" y="0"/>
                  </a:lnTo>
                  <a:lnTo>
                    <a:pt x="874" y="2"/>
                  </a:lnTo>
                  <a:lnTo>
                    <a:pt x="854" y="7"/>
                  </a:lnTo>
                  <a:lnTo>
                    <a:pt x="834" y="14"/>
                  </a:lnTo>
                  <a:lnTo>
                    <a:pt x="816" y="23"/>
                  </a:lnTo>
                  <a:lnTo>
                    <a:pt x="796" y="32"/>
                  </a:lnTo>
                  <a:lnTo>
                    <a:pt x="775" y="41"/>
                  </a:lnTo>
                  <a:lnTo>
                    <a:pt x="755" y="52"/>
                  </a:lnTo>
                  <a:lnTo>
                    <a:pt x="733" y="61"/>
                  </a:lnTo>
                  <a:lnTo>
                    <a:pt x="711" y="69"/>
                  </a:lnTo>
                  <a:lnTo>
                    <a:pt x="688" y="78"/>
                  </a:lnTo>
                  <a:lnTo>
                    <a:pt x="665" y="86"/>
                  </a:lnTo>
                  <a:lnTo>
                    <a:pt x="641" y="93"/>
                  </a:lnTo>
                  <a:lnTo>
                    <a:pt x="615" y="99"/>
                  </a:lnTo>
                  <a:lnTo>
                    <a:pt x="590" y="104"/>
                  </a:lnTo>
                  <a:lnTo>
                    <a:pt x="564" y="107"/>
                  </a:lnTo>
                  <a:lnTo>
                    <a:pt x="537" y="108"/>
                  </a:lnTo>
                  <a:lnTo>
                    <a:pt x="510" y="109"/>
                  </a:lnTo>
                  <a:lnTo>
                    <a:pt x="481" y="107"/>
                  </a:lnTo>
                  <a:lnTo>
                    <a:pt x="452" y="104"/>
                  </a:lnTo>
                  <a:lnTo>
                    <a:pt x="423" y="99"/>
                  </a:lnTo>
                  <a:lnTo>
                    <a:pt x="394" y="96"/>
                  </a:lnTo>
                  <a:lnTo>
                    <a:pt x="367" y="91"/>
                  </a:lnTo>
                  <a:lnTo>
                    <a:pt x="339" y="89"/>
                  </a:lnTo>
                  <a:lnTo>
                    <a:pt x="313" y="86"/>
                  </a:lnTo>
                  <a:lnTo>
                    <a:pt x="287" y="84"/>
                  </a:lnTo>
                  <a:lnTo>
                    <a:pt x="263" y="83"/>
                  </a:lnTo>
                  <a:lnTo>
                    <a:pt x="239" y="83"/>
                  </a:lnTo>
                  <a:lnTo>
                    <a:pt x="216" y="83"/>
                  </a:lnTo>
                  <a:lnTo>
                    <a:pt x="194" y="84"/>
                  </a:lnTo>
                  <a:lnTo>
                    <a:pt x="173" y="85"/>
                  </a:lnTo>
                  <a:lnTo>
                    <a:pt x="154" y="88"/>
                  </a:lnTo>
                  <a:lnTo>
                    <a:pt x="134" y="91"/>
                  </a:lnTo>
                  <a:lnTo>
                    <a:pt x="117" y="96"/>
                  </a:lnTo>
                  <a:lnTo>
                    <a:pt x="100" y="101"/>
                  </a:lnTo>
                  <a:lnTo>
                    <a:pt x="84" y="107"/>
                  </a:lnTo>
                  <a:close/>
                </a:path>
              </a:pathLst>
            </a:custGeom>
            <a:solidFill>
              <a:srgbClr val="FCDB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69" name="Freeform 174"/>
            <p:cNvSpPr>
              <a:spLocks/>
            </p:cNvSpPr>
            <p:nvPr/>
          </p:nvSpPr>
          <p:spPr bwMode="auto">
            <a:xfrm>
              <a:off x="2911" y="3055"/>
              <a:ext cx="233" cy="58"/>
            </a:xfrm>
            <a:custGeom>
              <a:avLst/>
              <a:gdLst>
                <a:gd name="T0" fmla="*/ 0 w 931"/>
                <a:gd name="T1" fmla="*/ 0 h 234"/>
                <a:gd name="T2" fmla="*/ 0 w 931"/>
                <a:gd name="T3" fmla="*/ 0 h 234"/>
                <a:gd name="T4" fmla="*/ 0 w 931"/>
                <a:gd name="T5" fmla="*/ 0 h 234"/>
                <a:gd name="T6" fmla="*/ 0 w 931"/>
                <a:gd name="T7" fmla="*/ 0 h 234"/>
                <a:gd name="T8" fmla="*/ 0 w 931"/>
                <a:gd name="T9" fmla="*/ 0 h 234"/>
                <a:gd name="T10" fmla="*/ 0 w 931"/>
                <a:gd name="T11" fmla="*/ 0 h 234"/>
                <a:gd name="T12" fmla="*/ 0 w 931"/>
                <a:gd name="T13" fmla="*/ 0 h 234"/>
                <a:gd name="T14" fmla="*/ 0 w 931"/>
                <a:gd name="T15" fmla="*/ 0 h 234"/>
                <a:gd name="T16" fmla="*/ 0 w 931"/>
                <a:gd name="T17" fmla="*/ 0 h 234"/>
                <a:gd name="T18" fmla="*/ 0 w 931"/>
                <a:gd name="T19" fmla="*/ 0 h 234"/>
                <a:gd name="T20" fmla="*/ 0 w 931"/>
                <a:gd name="T21" fmla="*/ 0 h 234"/>
                <a:gd name="T22" fmla="*/ 0 w 931"/>
                <a:gd name="T23" fmla="*/ 0 h 234"/>
                <a:gd name="T24" fmla="*/ 0 w 931"/>
                <a:gd name="T25" fmla="*/ 0 h 234"/>
                <a:gd name="T26" fmla="*/ 0 w 931"/>
                <a:gd name="T27" fmla="*/ 0 h 234"/>
                <a:gd name="T28" fmla="*/ 0 w 931"/>
                <a:gd name="T29" fmla="*/ 0 h 234"/>
                <a:gd name="T30" fmla="*/ 0 w 931"/>
                <a:gd name="T31" fmla="*/ 0 h 234"/>
                <a:gd name="T32" fmla="*/ 0 w 931"/>
                <a:gd name="T33" fmla="*/ 0 h 234"/>
                <a:gd name="T34" fmla="*/ 0 w 931"/>
                <a:gd name="T35" fmla="*/ 0 h 234"/>
                <a:gd name="T36" fmla="*/ 0 w 931"/>
                <a:gd name="T37" fmla="*/ 0 h 234"/>
                <a:gd name="T38" fmla="*/ 0 w 931"/>
                <a:gd name="T39" fmla="*/ 0 h 234"/>
                <a:gd name="T40" fmla="*/ 0 w 931"/>
                <a:gd name="T41" fmla="*/ 0 h 234"/>
                <a:gd name="T42" fmla="*/ 0 w 931"/>
                <a:gd name="T43" fmla="*/ 0 h 234"/>
                <a:gd name="T44" fmla="*/ 0 w 931"/>
                <a:gd name="T45" fmla="*/ 0 h 234"/>
                <a:gd name="T46" fmla="*/ 0 w 931"/>
                <a:gd name="T47" fmla="*/ 0 h 234"/>
                <a:gd name="T48" fmla="*/ 0 w 931"/>
                <a:gd name="T49" fmla="*/ 0 h 234"/>
                <a:gd name="T50" fmla="*/ 0 w 931"/>
                <a:gd name="T51" fmla="*/ 0 h 234"/>
                <a:gd name="T52" fmla="*/ 0 w 931"/>
                <a:gd name="T53" fmla="*/ 0 h 234"/>
                <a:gd name="T54" fmla="*/ 0 w 931"/>
                <a:gd name="T55" fmla="*/ 0 h 234"/>
                <a:gd name="T56" fmla="*/ 0 w 931"/>
                <a:gd name="T57" fmla="*/ 0 h 234"/>
                <a:gd name="T58" fmla="*/ 0 w 931"/>
                <a:gd name="T59" fmla="*/ 0 h 234"/>
                <a:gd name="T60" fmla="*/ 0 w 931"/>
                <a:gd name="T61" fmla="*/ 0 h 234"/>
                <a:gd name="T62" fmla="*/ 0 w 931"/>
                <a:gd name="T63" fmla="*/ 0 h 234"/>
                <a:gd name="T64" fmla="*/ 0 w 931"/>
                <a:gd name="T65" fmla="*/ 0 h 234"/>
                <a:gd name="T66" fmla="*/ 0 w 931"/>
                <a:gd name="T67" fmla="*/ 0 h 234"/>
                <a:gd name="T68" fmla="*/ 0 w 931"/>
                <a:gd name="T69" fmla="*/ 0 h 234"/>
                <a:gd name="T70" fmla="*/ 0 w 931"/>
                <a:gd name="T71" fmla="*/ 0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1"/>
                <a:gd name="T109" fmla="*/ 0 h 234"/>
                <a:gd name="T110" fmla="*/ 931 w 931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1" h="234">
                  <a:moveTo>
                    <a:pt x="81" y="94"/>
                  </a:moveTo>
                  <a:lnTo>
                    <a:pt x="74" y="97"/>
                  </a:lnTo>
                  <a:lnTo>
                    <a:pt x="56" y="108"/>
                  </a:lnTo>
                  <a:lnTo>
                    <a:pt x="35" y="123"/>
                  </a:lnTo>
                  <a:lnTo>
                    <a:pt x="14" y="140"/>
                  </a:lnTo>
                  <a:lnTo>
                    <a:pt x="1" y="161"/>
                  </a:lnTo>
                  <a:lnTo>
                    <a:pt x="0" y="180"/>
                  </a:lnTo>
                  <a:lnTo>
                    <a:pt x="18" y="200"/>
                  </a:lnTo>
                  <a:lnTo>
                    <a:pt x="61" y="216"/>
                  </a:lnTo>
                  <a:lnTo>
                    <a:pt x="91" y="223"/>
                  </a:lnTo>
                  <a:lnTo>
                    <a:pt x="123" y="227"/>
                  </a:lnTo>
                  <a:lnTo>
                    <a:pt x="158" y="231"/>
                  </a:lnTo>
                  <a:lnTo>
                    <a:pt x="195" y="233"/>
                  </a:lnTo>
                  <a:lnTo>
                    <a:pt x="234" y="234"/>
                  </a:lnTo>
                  <a:lnTo>
                    <a:pt x="274" y="234"/>
                  </a:lnTo>
                  <a:lnTo>
                    <a:pt x="315" y="233"/>
                  </a:lnTo>
                  <a:lnTo>
                    <a:pt x="358" y="230"/>
                  </a:lnTo>
                  <a:lnTo>
                    <a:pt x="401" y="226"/>
                  </a:lnTo>
                  <a:lnTo>
                    <a:pt x="444" y="222"/>
                  </a:lnTo>
                  <a:lnTo>
                    <a:pt x="488" y="215"/>
                  </a:lnTo>
                  <a:lnTo>
                    <a:pt x="531" y="208"/>
                  </a:lnTo>
                  <a:lnTo>
                    <a:pt x="573" y="199"/>
                  </a:lnTo>
                  <a:lnTo>
                    <a:pt x="615" y="189"/>
                  </a:lnTo>
                  <a:lnTo>
                    <a:pt x="655" y="179"/>
                  </a:lnTo>
                  <a:lnTo>
                    <a:pt x="693" y="168"/>
                  </a:lnTo>
                  <a:lnTo>
                    <a:pt x="760" y="144"/>
                  </a:lnTo>
                  <a:lnTo>
                    <a:pt x="815" y="123"/>
                  </a:lnTo>
                  <a:lnTo>
                    <a:pt x="858" y="102"/>
                  </a:lnTo>
                  <a:lnTo>
                    <a:pt x="890" y="83"/>
                  </a:lnTo>
                  <a:lnTo>
                    <a:pt x="913" y="66"/>
                  </a:lnTo>
                  <a:lnTo>
                    <a:pt x="926" y="51"/>
                  </a:lnTo>
                  <a:lnTo>
                    <a:pt x="931" y="37"/>
                  </a:lnTo>
                  <a:lnTo>
                    <a:pt x="931" y="26"/>
                  </a:lnTo>
                  <a:lnTo>
                    <a:pt x="924" y="17"/>
                  </a:lnTo>
                  <a:lnTo>
                    <a:pt x="913" y="10"/>
                  </a:lnTo>
                  <a:lnTo>
                    <a:pt x="898" y="4"/>
                  </a:lnTo>
                  <a:lnTo>
                    <a:pt x="881" y="2"/>
                  </a:lnTo>
                  <a:lnTo>
                    <a:pt x="861" y="0"/>
                  </a:lnTo>
                  <a:lnTo>
                    <a:pt x="840" y="3"/>
                  </a:lnTo>
                  <a:lnTo>
                    <a:pt x="820" y="6"/>
                  </a:lnTo>
                  <a:lnTo>
                    <a:pt x="801" y="13"/>
                  </a:lnTo>
                  <a:lnTo>
                    <a:pt x="783" y="21"/>
                  </a:lnTo>
                  <a:lnTo>
                    <a:pt x="764" y="29"/>
                  </a:lnTo>
                  <a:lnTo>
                    <a:pt x="745" y="37"/>
                  </a:lnTo>
                  <a:lnTo>
                    <a:pt x="725" y="47"/>
                  </a:lnTo>
                  <a:lnTo>
                    <a:pt x="705" y="55"/>
                  </a:lnTo>
                  <a:lnTo>
                    <a:pt x="683" y="63"/>
                  </a:lnTo>
                  <a:lnTo>
                    <a:pt x="661" y="70"/>
                  </a:lnTo>
                  <a:lnTo>
                    <a:pt x="639" y="76"/>
                  </a:lnTo>
                  <a:lnTo>
                    <a:pt x="616" y="83"/>
                  </a:lnTo>
                  <a:lnTo>
                    <a:pt x="592" y="88"/>
                  </a:lnTo>
                  <a:lnTo>
                    <a:pt x="568" y="93"/>
                  </a:lnTo>
                  <a:lnTo>
                    <a:pt x="542" y="95"/>
                  </a:lnTo>
                  <a:lnTo>
                    <a:pt x="517" y="97"/>
                  </a:lnTo>
                  <a:lnTo>
                    <a:pt x="490" y="97"/>
                  </a:lnTo>
                  <a:lnTo>
                    <a:pt x="463" y="95"/>
                  </a:lnTo>
                  <a:lnTo>
                    <a:pt x="435" y="91"/>
                  </a:lnTo>
                  <a:lnTo>
                    <a:pt x="408" y="87"/>
                  </a:lnTo>
                  <a:lnTo>
                    <a:pt x="380" y="83"/>
                  </a:lnTo>
                  <a:lnTo>
                    <a:pt x="352" y="80"/>
                  </a:lnTo>
                  <a:lnTo>
                    <a:pt x="327" y="78"/>
                  </a:lnTo>
                  <a:lnTo>
                    <a:pt x="302" y="75"/>
                  </a:lnTo>
                  <a:lnTo>
                    <a:pt x="276" y="73"/>
                  </a:lnTo>
                  <a:lnTo>
                    <a:pt x="253" y="72"/>
                  </a:lnTo>
                  <a:lnTo>
                    <a:pt x="230" y="72"/>
                  </a:lnTo>
                  <a:lnTo>
                    <a:pt x="208" y="72"/>
                  </a:lnTo>
                  <a:lnTo>
                    <a:pt x="188" y="73"/>
                  </a:lnTo>
                  <a:lnTo>
                    <a:pt x="167" y="74"/>
                  </a:lnTo>
                  <a:lnTo>
                    <a:pt x="147" y="76"/>
                  </a:lnTo>
                  <a:lnTo>
                    <a:pt x="129" y="80"/>
                  </a:lnTo>
                  <a:lnTo>
                    <a:pt x="112" y="83"/>
                  </a:lnTo>
                  <a:lnTo>
                    <a:pt x="96" y="88"/>
                  </a:lnTo>
                  <a:lnTo>
                    <a:pt x="81" y="94"/>
                  </a:lnTo>
                  <a:close/>
                </a:path>
              </a:pathLst>
            </a:custGeom>
            <a:solidFill>
              <a:srgbClr val="F9D3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70" name="Freeform 175"/>
            <p:cNvSpPr>
              <a:spLocks/>
            </p:cNvSpPr>
            <p:nvPr/>
          </p:nvSpPr>
          <p:spPr bwMode="auto">
            <a:xfrm>
              <a:off x="2914" y="3059"/>
              <a:ext cx="223" cy="51"/>
            </a:xfrm>
            <a:custGeom>
              <a:avLst/>
              <a:gdLst>
                <a:gd name="T0" fmla="*/ 0 w 891"/>
                <a:gd name="T1" fmla="*/ 0 h 204"/>
                <a:gd name="T2" fmla="*/ 0 w 891"/>
                <a:gd name="T3" fmla="*/ 0 h 204"/>
                <a:gd name="T4" fmla="*/ 0 w 891"/>
                <a:gd name="T5" fmla="*/ 0 h 204"/>
                <a:gd name="T6" fmla="*/ 0 w 891"/>
                <a:gd name="T7" fmla="*/ 0 h 204"/>
                <a:gd name="T8" fmla="*/ 0 w 891"/>
                <a:gd name="T9" fmla="*/ 0 h 204"/>
                <a:gd name="T10" fmla="*/ 0 w 891"/>
                <a:gd name="T11" fmla="*/ 0 h 204"/>
                <a:gd name="T12" fmla="*/ 0 w 891"/>
                <a:gd name="T13" fmla="*/ 0 h 204"/>
                <a:gd name="T14" fmla="*/ 0 w 891"/>
                <a:gd name="T15" fmla="*/ 0 h 204"/>
                <a:gd name="T16" fmla="*/ 0 w 891"/>
                <a:gd name="T17" fmla="*/ 0 h 204"/>
                <a:gd name="T18" fmla="*/ 0 w 891"/>
                <a:gd name="T19" fmla="*/ 0 h 204"/>
                <a:gd name="T20" fmla="*/ 0 w 891"/>
                <a:gd name="T21" fmla="*/ 0 h 204"/>
                <a:gd name="T22" fmla="*/ 0 w 891"/>
                <a:gd name="T23" fmla="*/ 0 h 204"/>
                <a:gd name="T24" fmla="*/ 0 w 891"/>
                <a:gd name="T25" fmla="*/ 0 h 204"/>
                <a:gd name="T26" fmla="*/ 0 w 891"/>
                <a:gd name="T27" fmla="*/ 0 h 204"/>
                <a:gd name="T28" fmla="*/ 0 w 891"/>
                <a:gd name="T29" fmla="*/ 0 h 204"/>
                <a:gd name="T30" fmla="*/ 0 w 891"/>
                <a:gd name="T31" fmla="*/ 0 h 204"/>
                <a:gd name="T32" fmla="*/ 0 w 891"/>
                <a:gd name="T33" fmla="*/ 0 h 204"/>
                <a:gd name="T34" fmla="*/ 0 w 891"/>
                <a:gd name="T35" fmla="*/ 0 h 204"/>
                <a:gd name="T36" fmla="*/ 0 w 891"/>
                <a:gd name="T37" fmla="*/ 0 h 204"/>
                <a:gd name="T38" fmla="*/ 0 w 891"/>
                <a:gd name="T39" fmla="*/ 0 h 204"/>
                <a:gd name="T40" fmla="*/ 0 w 891"/>
                <a:gd name="T41" fmla="*/ 0 h 204"/>
                <a:gd name="T42" fmla="*/ 0 w 891"/>
                <a:gd name="T43" fmla="*/ 0 h 204"/>
                <a:gd name="T44" fmla="*/ 0 w 891"/>
                <a:gd name="T45" fmla="*/ 0 h 204"/>
                <a:gd name="T46" fmla="*/ 0 w 891"/>
                <a:gd name="T47" fmla="*/ 0 h 204"/>
                <a:gd name="T48" fmla="*/ 0 w 891"/>
                <a:gd name="T49" fmla="*/ 0 h 204"/>
                <a:gd name="T50" fmla="*/ 0 w 891"/>
                <a:gd name="T51" fmla="*/ 0 h 204"/>
                <a:gd name="T52" fmla="*/ 0 w 891"/>
                <a:gd name="T53" fmla="*/ 0 h 204"/>
                <a:gd name="T54" fmla="*/ 0 w 891"/>
                <a:gd name="T55" fmla="*/ 0 h 204"/>
                <a:gd name="T56" fmla="*/ 0 w 891"/>
                <a:gd name="T57" fmla="*/ 0 h 204"/>
                <a:gd name="T58" fmla="*/ 0 w 891"/>
                <a:gd name="T59" fmla="*/ 0 h 204"/>
                <a:gd name="T60" fmla="*/ 0 w 891"/>
                <a:gd name="T61" fmla="*/ 0 h 204"/>
                <a:gd name="T62" fmla="*/ 0 w 891"/>
                <a:gd name="T63" fmla="*/ 0 h 204"/>
                <a:gd name="T64" fmla="*/ 0 w 891"/>
                <a:gd name="T65" fmla="*/ 0 h 204"/>
                <a:gd name="T66" fmla="*/ 0 w 891"/>
                <a:gd name="T67" fmla="*/ 0 h 204"/>
                <a:gd name="T68" fmla="*/ 0 w 891"/>
                <a:gd name="T69" fmla="*/ 0 h 204"/>
                <a:gd name="T70" fmla="*/ 0 w 891"/>
                <a:gd name="T71" fmla="*/ 0 h 2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1"/>
                <a:gd name="T109" fmla="*/ 0 h 204"/>
                <a:gd name="T110" fmla="*/ 891 w 891"/>
                <a:gd name="T111" fmla="*/ 204 h 2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1" h="204">
                  <a:moveTo>
                    <a:pt x="77" y="79"/>
                  </a:moveTo>
                  <a:lnTo>
                    <a:pt x="70" y="83"/>
                  </a:lnTo>
                  <a:lnTo>
                    <a:pt x="54" y="91"/>
                  </a:lnTo>
                  <a:lnTo>
                    <a:pt x="33" y="105"/>
                  </a:lnTo>
                  <a:lnTo>
                    <a:pt x="13" y="120"/>
                  </a:lnTo>
                  <a:lnTo>
                    <a:pt x="0" y="137"/>
                  </a:lnTo>
                  <a:lnTo>
                    <a:pt x="0" y="155"/>
                  </a:lnTo>
                  <a:lnTo>
                    <a:pt x="17" y="172"/>
                  </a:lnTo>
                  <a:lnTo>
                    <a:pt x="57" y="187"/>
                  </a:lnTo>
                  <a:lnTo>
                    <a:pt x="86" y="192"/>
                  </a:lnTo>
                  <a:lnTo>
                    <a:pt x="117" y="197"/>
                  </a:lnTo>
                  <a:lnTo>
                    <a:pt x="150" y="200"/>
                  </a:lnTo>
                  <a:lnTo>
                    <a:pt x="186" y="203"/>
                  </a:lnTo>
                  <a:lnTo>
                    <a:pt x="223" y="204"/>
                  </a:lnTo>
                  <a:lnTo>
                    <a:pt x="262" y="204"/>
                  </a:lnTo>
                  <a:lnTo>
                    <a:pt x="302" y="203"/>
                  </a:lnTo>
                  <a:lnTo>
                    <a:pt x="343" y="200"/>
                  </a:lnTo>
                  <a:lnTo>
                    <a:pt x="384" y="198"/>
                  </a:lnTo>
                  <a:lnTo>
                    <a:pt x="426" y="193"/>
                  </a:lnTo>
                  <a:lnTo>
                    <a:pt x="467" y="188"/>
                  </a:lnTo>
                  <a:lnTo>
                    <a:pt x="509" y="181"/>
                  </a:lnTo>
                  <a:lnTo>
                    <a:pt x="549" y="174"/>
                  </a:lnTo>
                  <a:lnTo>
                    <a:pt x="588" y="166"/>
                  </a:lnTo>
                  <a:lnTo>
                    <a:pt x="626" y="157"/>
                  </a:lnTo>
                  <a:lnTo>
                    <a:pt x="663" y="146"/>
                  </a:lnTo>
                  <a:lnTo>
                    <a:pt x="727" y="127"/>
                  </a:lnTo>
                  <a:lnTo>
                    <a:pt x="779" y="107"/>
                  </a:lnTo>
                  <a:lnTo>
                    <a:pt x="821" y="90"/>
                  </a:lnTo>
                  <a:lnTo>
                    <a:pt x="850" y="74"/>
                  </a:lnTo>
                  <a:lnTo>
                    <a:pt x="872" y="59"/>
                  </a:lnTo>
                  <a:lnTo>
                    <a:pt x="885" y="45"/>
                  </a:lnTo>
                  <a:lnTo>
                    <a:pt x="891" y="33"/>
                  </a:lnTo>
                  <a:lnTo>
                    <a:pt x="890" y="23"/>
                  </a:lnTo>
                  <a:lnTo>
                    <a:pt x="884" y="15"/>
                  </a:lnTo>
                  <a:lnTo>
                    <a:pt x="872" y="8"/>
                  </a:lnTo>
                  <a:lnTo>
                    <a:pt x="857" y="3"/>
                  </a:lnTo>
                  <a:lnTo>
                    <a:pt x="841" y="0"/>
                  </a:lnTo>
                  <a:lnTo>
                    <a:pt x="822" y="0"/>
                  </a:lnTo>
                  <a:lnTo>
                    <a:pt x="802" y="1"/>
                  </a:lnTo>
                  <a:lnTo>
                    <a:pt x="784" y="4"/>
                  </a:lnTo>
                  <a:lnTo>
                    <a:pt x="765" y="10"/>
                  </a:lnTo>
                  <a:lnTo>
                    <a:pt x="748" y="17"/>
                  </a:lnTo>
                  <a:lnTo>
                    <a:pt x="730" y="25"/>
                  </a:lnTo>
                  <a:lnTo>
                    <a:pt x="711" y="32"/>
                  </a:lnTo>
                  <a:lnTo>
                    <a:pt x="693" y="39"/>
                  </a:lnTo>
                  <a:lnTo>
                    <a:pt x="673" y="47"/>
                  </a:lnTo>
                  <a:lnTo>
                    <a:pt x="652" y="54"/>
                  </a:lnTo>
                  <a:lnTo>
                    <a:pt x="632" y="61"/>
                  </a:lnTo>
                  <a:lnTo>
                    <a:pt x="610" y="67"/>
                  </a:lnTo>
                  <a:lnTo>
                    <a:pt x="588" y="71"/>
                  </a:lnTo>
                  <a:lnTo>
                    <a:pt x="565" y="76"/>
                  </a:lnTo>
                  <a:lnTo>
                    <a:pt x="542" y="81"/>
                  </a:lnTo>
                  <a:lnTo>
                    <a:pt x="518" y="83"/>
                  </a:lnTo>
                  <a:lnTo>
                    <a:pt x="494" y="84"/>
                  </a:lnTo>
                  <a:lnTo>
                    <a:pt x="468" y="84"/>
                  </a:lnTo>
                  <a:lnTo>
                    <a:pt x="442" y="83"/>
                  </a:lnTo>
                  <a:lnTo>
                    <a:pt x="415" y="79"/>
                  </a:lnTo>
                  <a:lnTo>
                    <a:pt x="389" y="76"/>
                  </a:lnTo>
                  <a:lnTo>
                    <a:pt x="362" y="72"/>
                  </a:lnTo>
                  <a:lnTo>
                    <a:pt x="337" y="69"/>
                  </a:lnTo>
                  <a:lnTo>
                    <a:pt x="312" y="67"/>
                  </a:lnTo>
                  <a:lnTo>
                    <a:pt x="287" y="64"/>
                  </a:lnTo>
                  <a:lnTo>
                    <a:pt x="263" y="62"/>
                  </a:lnTo>
                  <a:lnTo>
                    <a:pt x="241" y="61"/>
                  </a:lnTo>
                  <a:lnTo>
                    <a:pt x="220" y="61"/>
                  </a:lnTo>
                  <a:lnTo>
                    <a:pt x="198" y="61"/>
                  </a:lnTo>
                  <a:lnTo>
                    <a:pt x="178" y="61"/>
                  </a:lnTo>
                  <a:lnTo>
                    <a:pt x="159" y="63"/>
                  </a:lnTo>
                  <a:lnTo>
                    <a:pt x="140" y="64"/>
                  </a:lnTo>
                  <a:lnTo>
                    <a:pt x="123" y="67"/>
                  </a:lnTo>
                  <a:lnTo>
                    <a:pt x="107" y="70"/>
                  </a:lnTo>
                  <a:lnTo>
                    <a:pt x="91" y="75"/>
                  </a:lnTo>
                  <a:lnTo>
                    <a:pt x="77" y="79"/>
                  </a:lnTo>
                  <a:close/>
                </a:path>
              </a:pathLst>
            </a:custGeom>
            <a:solidFill>
              <a:srgbClr val="F9CC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71" name="Freeform 176"/>
            <p:cNvSpPr>
              <a:spLocks/>
            </p:cNvSpPr>
            <p:nvPr/>
          </p:nvSpPr>
          <p:spPr bwMode="auto">
            <a:xfrm>
              <a:off x="2917" y="3064"/>
              <a:ext cx="213" cy="44"/>
            </a:xfrm>
            <a:custGeom>
              <a:avLst/>
              <a:gdLst>
                <a:gd name="T0" fmla="*/ 0 w 852"/>
                <a:gd name="T1" fmla="*/ 0 h 175"/>
                <a:gd name="T2" fmla="*/ 0 w 852"/>
                <a:gd name="T3" fmla="*/ 0 h 175"/>
                <a:gd name="T4" fmla="*/ 0 w 852"/>
                <a:gd name="T5" fmla="*/ 0 h 175"/>
                <a:gd name="T6" fmla="*/ 0 w 852"/>
                <a:gd name="T7" fmla="*/ 0 h 175"/>
                <a:gd name="T8" fmla="*/ 0 w 852"/>
                <a:gd name="T9" fmla="*/ 0 h 175"/>
                <a:gd name="T10" fmla="*/ 0 w 852"/>
                <a:gd name="T11" fmla="*/ 0 h 175"/>
                <a:gd name="T12" fmla="*/ 0 w 852"/>
                <a:gd name="T13" fmla="*/ 0 h 175"/>
                <a:gd name="T14" fmla="*/ 0 w 852"/>
                <a:gd name="T15" fmla="*/ 0 h 175"/>
                <a:gd name="T16" fmla="*/ 0 w 852"/>
                <a:gd name="T17" fmla="*/ 0 h 175"/>
                <a:gd name="T18" fmla="*/ 0 w 852"/>
                <a:gd name="T19" fmla="*/ 0 h 175"/>
                <a:gd name="T20" fmla="*/ 0 w 852"/>
                <a:gd name="T21" fmla="*/ 0 h 175"/>
                <a:gd name="T22" fmla="*/ 0 w 852"/>
                <a:gd name="T23" fmla="*/ 0 h 175"/>
                <a:gd name="T24" fmla="*/ 0 w 852"/>
                <a:gd name="T25" fmla="*/ 0 h 175"/>
                <a:gd name="T26" fmla="*/ 0 w 852"/>
                <a:gd name="T27" fmla="*/ 0 h 175"/>
                <a:gd name="T28" fmla="*/ 0 w 852"/>
                <a:gd name="T29" fmla="*/ 0 h 175"/>
                <a:gd name="T30" fmla="*/ 0 w 852"/>
                <a:gd name="T31" fmla="*/ 0 h 175"/>
                <a:gd name="T32" fmla="*/ 0 w 852"/>
                <a:gd name="T33" fmla="*/ 0 h 175"/>
                <a:gd name="T34" fmla="*/ 0 w 852"/>
                <a:gd name="T35" fmla="*/ 0 h 175"/>
                <a:gd name="T36" fmla="*/ 0 w 852"/>
                <a:gd name="T37" fmla="*/ 0 h 175"/>
                <a:gd name="T38" fmla="*/ 0 w 852"/>
                <a:gd name="T39" fmla="*/ 0 h 175"/>
                <a:gd name="T40" fmla="*/ 0 w 852"/>
                <a:gd name="T41" fmla="*/ 0 h 175"/>
                <a:gd name="T42" fmla="*/ 0 w 852"/>
                <a:gd name="T43" fmla="*/ 0 h 175"/>
                <a:gd name="T44" fmla="*/ 0 w 852"/>
                <a:gd name="T45" fmla="*/ 0 h 175"/>
                <a:gd name="T46" fmla="*/ 0 w 852"/>
                <a:gd name="T47" fmla="*/ 0 h 175"/>
                <a:gd name="T48" fmla="*/ 0 w 852"/>
                <a:gd name="T49" fmla="*/ 0 h 175"/>
                <a:gd name="T50" fmla="*/ 0 w 852"/>
                <a:gd name="T51" fmla="*/ 0 h 175"/>
                <a:gd name="T52" fmla="*/ 0 w 852"/>
                <a:gd name="T53" fmla="*/ 0 h 175"/>
                <a:gd name="T54" fmla="*/ 0 w 852"/>
                <a:gd name="T55" fmla="*/ 0 h 175"/>
                <a:gd name="T56" fmla="*/ 0 w 852"/>
                <a:gd name="T57" fmla="*/ 0 h 175"/>
                <a:gd name="T58" fmla="*/ 0 w 852"/>
                <a:gd name="T59" fmla="*/ 0 h 175"/>
                <a:gd name="T60" fmla="*/ 0 w 852"/>
                <a:gd name="T61" fmla="*/ 0 h 175"/>
                <a:gd name="T62" fmla="*/ 0 w 852"/>
                <a:gd name="T63" fmla="*/ 0 h 175"/>
                <a:gd name="T64" fmla="*/ 0 w 852"/>
                <a:gd name="T65" fmla="*/ 0 h 175"/>
                <a:gd name="T66" fmla="*/ 0 w 852"/>
                <a:gd name="T67" fmla="*/ 0 h 175"/>
                <a:gd name="T68" fmla="*/ 0 w 852"/>
                <a:gd name="T69" fmla="*/ 0 h 175"/>
                <a:gd name="T70" fmla="*/ 0 w 852"/>
                <a:gd name="T71" fmla="*/ 0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2"/>
                <a:gd name="T109" fmla="*/ 0 h 175"/>
                <a:gd name="T110" fmla="*/ 852 w 852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2" h="175">
                  <a:moveTo>
                    <a:pt x="74" y="66"/>
                  </a:moveTo>
                  <a:lnTo>
                    <a:pt x="67" y="68"/>
                  </a:lnTo>
                  <a:lnTo>
                    <a:pt x="52" y="76"/>
                  </a:lnTo>
                  <a:lnTo>
                    <a:pt x="32" y="88"/>
                  </a:lnTo>
                  <a:lnTo>
                    <a:pt x="13" y="101"/>
                  </a:lnTo>
                  <a:lnTo>
                    <a:pt x="1" y="117"/>
                  </a:lnTo>
                  <a:lnTo>
                    <a:pt x="0" y="132"/>
                  </a:lnTo>
                  <a:lnTo>
                    <a:pt x="17" y="147"/>
                  </a:lnTo>
                  <a:lnTo>
                    <a:pt x="55" y="159"/>
                  </a:lnTo>
                  <a:lnTo>
                    <a:pt x="83" y="165"/>
                  </a:lnTo>
                  <a:lnTo>
                    <a:pt x="113" y="169"/>
                  </a:lnTo>
                  <a:lnTo>
                    <a:pt x="144" y="172"/>
                  </a:lnTo>
                  <a:lnTo>
                    <a:pt x="179" y="174"/>
                  </a:lnTo>
                  <a:lnTo>
                    <a:pt x="214" y="175"/>
                  </a:lnTo>
                  <a:lnTo>
                    <a:pt x="251" y="175"/>
                  </a:lnTo>
                  <a:lnTo>
                    <a:pt x="289" y="174"/>
                  </a:lnTo>
                  <a:lnTo>
                    <a:pt x="328" y="173"/>
                  </a:lnTo>
                  <a:lnTo>
                    <a:pt x="367" y="171"/>
                  </a:lnTo>
                  <a:lnTo>
                    <a:pt x="408" y="166"/>
                  </a:lnTo>
                  <a:lnTo>
                    <a:pt x="447" y="163"/>
                  </a:lnTo>
                  <a:lnTo>
                    <a:pt x="486" y="157"/>
                  </a:lnTo>
                  <a:lnTo>
                    <a:pt x="525" y="150"/>
                  </a:lnTo>
                  <a:lnTo>
                    <a:pt x="563" y="143"/>
                  </a:lnTo>
                  <a:lnTo>
                    <a:pt x="599" y="136"/>
                  </a:lnTo>
                  <a:lnTo>
                    <a:pt x="635" y="127"/>
                  </a:lnTo>
                  <a:lnTo>
                    <a:pt x="696" y="110"/>
                  </a:lnTo>
                  <a:lnTo>
                    <a:pt x="746" y="94"/>
                  </a:lnTo>
                  <a:lnTo>
                    <a:pt x="785" y="79"/>
                  </a:lnTo>
                  <a:lnTo>
                    <a:pt x="814" y="65"/>
                  </a:lnTo>
                  <a:lnTo>
                    <a:pt x="835" y="51"/>
                  </a:lnTo>
                  <a:lnTo>
                    <a:pt x="846" y="39"/>
                  </a:lnTo>
                  <a:lnTo>
                    <a:pt x="852" y="29"/>
                  </a:lnTo>
                  <a:lnTo>
                    <a:pt x="851" y="21"/>
                  </a:lnTo>
                  <a:lnTo>
                    <a:pt x="845" y="13"/>
                  </a:lnTo>
                  <a:lnTo>
                    <a:pt x="835" y="7"/>
                  </a:lnTo>
                  <a:lnTo>
                    <a:pt x="821" y="4"/>
                  </a:lnTo>
                  <a:lnTo>
                    <a:pt x="804" y="1"/>
                  </a:lnTo>
                  <a:lnTo>
                    <a:pt x="786" y="0"/>
                  </a:lnTo>
                  <a:lnTo>
                    <a:pt x="768" y="1"/>
                  </a:lnTo>
                  <a:lnTo>
                    <a:pt x="750" y="5"/>
                  </a:lnTo>
                  <a:lnTo>
                    <a:pt x="732" y="10"/>
                  </a:lnTo>
                  <a:lnTo>
                    <a:pt x="716" y="15"/>
                  </a:lnTo>
                  <a:lnTo>
                    <a:pt x="699" y="22"/>
                  </a:lnTo>
                  <a:lnTo>
                    <a:pt x="681" y="28"/>
                  </a:lnTo>
                  <a:lnTo>
                    <a:pt x="662" y="35"/>
                  </a:lnTo>
                  <a:lnTo>
                    <a:pt x="644" y="41"/>
                  </a:lnTo>
                  <a:lnTo>
                    <a:pt x="624" y="48"/>
                  </a:lnTo>
                  <a:lnTo>
                    <a:pt x="605" y="52"/>
                  </a:lnTo>
                  <a:lnTo>
                    <a:pt x="584" y="58"/>
                  </a:lnTo>
                  <a:lnTo>
                    <a:pt x="563" y="63"/>
                  </a:lnTo>
                  <a:lnTo>
                    <a:pt x="541" y="66"/>
                  </a:lnTo>
                  <a:lnTo>
                    <a:pt x="518" y="69"/>
                  </a:lnTo>
                  <a:lnTo>
                    <a:pt x="495" y="71"/>
                  </a:lnTo>
                  <a:lnTo>
                    <a:pt x="472" y="72"/>
                  </a:lnTo>
                  <a:lnTo>
                    <a:pt x="448" y="72"/>
                  </a:lnTo>
                  <a:lnTo>
                    <a:pt x="423" y="71"/>
                  </a:lnTo>
                  <a:lnTo>
                    <a:pt x="397" y="67"/>
                  </a:lnTo>
                  <a:lnTo>
                    <a:pt x="372" y="64"/>
                  </a:lnTo>
                  <a:lnTo>
                    <a:pt x="347" y="61"/>
                  </a:lnTo>
                  <a:lnTo>
                    <a:pt x="323" y="58"/>
                  </a:lnTo>
                  <a:lnTo>
                    <a:pt x="298" y="56"/>
                  </a:lnTo>
                  <a:lnTo>
                    <a:pt x="275" y="53"/>
                  </a:lnTo>
                  <a:lnTo>
                    <a:pt x="253" y="52"/>
                  </a:lnTo>
                  <a:lnTo>
                    <a:pt x="232" y="51"/>
                  </a:lnTo>
                  <a:lnTo>
                    <a:pt x="211" y="51"/>
                  </a:lnTo>
                  <a:lnTo>
                    <a:pt x="190" y="51"/>
                  </a:lnTo>
                  <a:lnTo>
                    <a:pt x="172" y="51"/>
                  </a:lnTo>
                  <a:lnTo>
                    <a:pt x="152" y="52"/>
                  </a:lnTo>
                  <a:lnTo>
                    <a:pt x="135" y="53"/>
                  </a:lnTo>
                  <a:lnTo>
                    <a:pt x="119" y="56"/>
                  </a:lnTo>
                  <a:lnTo>
                    <a:pt x="103" y="58"/>
                  </a:lnTo>
                  <a:lnTo>
                    <a:pt x="88" y="61"/>
                  </a:lnTo>
                  <a:lnTo>
                    <a:pt x="74" y="66"/>
                  </a:lnTo>
                  <a:close/>
                </a:path>
              </a:pathLst>
            </a:custGeom>
            <a:solidFill>
              <a:srgbClr val="F9C6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72" name="Freeform 177"/>
            <p:cNvSpPr>
              <a:spLocks/>
            </p:cNvSpPr>
            <p:nvPr/>
          </p:nvSpPr>
          <p:spPr bwMode="auto">
            <a:xfrm>
              <a:off x="2938" y="2695"/>
              <a:ext cx="35" cy="8"/>
            </a:xfrm>
            <a:custGeom>
              <a:avLst/>
              <a:gdLst>
                <a:gd name="T0" fmla="*/ 0 w 141"/>
                <a:gd name="T1" fmla="*/ 0 h 31"/>
                <a:gd name="T2" fmla="*/ 0 w 141"/>
                <a:gd name="T3" fmla="*/ 0 h 31"/>
                <a:gd name="T4" fmla="*/ 0 w 141"/>
                <a:gd name="T5" fmla="*/ 0 h 31"/>
                <a:gd name="T6" fmla="*/ 0 w 141"/>
                <a:gd name="T7" fmla="*/ 0 h 31"/>
                <a:gd name="T8" fmla="*/ 0 w 141"/>
                <a:gd name="T9" fmla="*/ 0 h 31"/>
                <a:gd name="T10" fmla="*/ 0 w 141"/>
                <a:gd name="T11" fmla="*/ 0 h 31"/>
                <a:gd name="T12" fmla="*/ 0 w 141"/>
                <a:gd name="T13" fmla="*/ 0 h 31"/>
                <a:gd name="T14" fmla="*/ 0 w 141"/>
                <a:gd name="T15" fmla="*/ 0 h 31"/>
                <a:gd name="T16" fmla="*/ 0 w 141"/>
                <a:gd name="T17" fmla="*/ 0 h 31"/>
                <a:gd name="T18" fmla="*/ 0 w 141"/>
                <a:gd name="T19" fmla="*/ 0 h 31"/>
                <a:gd name="T20" fmla="*/ 0 w 141"/>
                <a:gd name="T21" fmla="*/ 0 h 31"/>
                <a:gd name="T22" fmla="*/ 0 w 141"/>
                <a:gd name="T23" fmla="*/ 0 h 31"/>
                <a:gd name="T24" fmla="*/ 0 w 141"/>
                <a:gd name="T25" fmla="*/ 0 h 31"/>
                <a:gd name="T26" fmla="*/ 0 w 141"/>
                <a:gd name="T27" fmla="*/ 0 h 31"/>
                <a:gd name="T28" fmla="*/ 0 w 141"/>
                <a:gd name="T29" fmla="*/ 0 h 31"/>
                <a:gd name="T30" fmla="*/ 0 w 141"/>
                <a:gd name="T31" fmla="*/ 0 h 31"/>
                <a:gd name="T32" fmla="*/ 0 w 141"/>
                <a:gd name="T33" fmla="*/ 0 h 31"/>
                <a:gd name="T34" fmla="*/ 0 w 141"/>
                <a:gd name="T35" fmla="*/ 0 h 31"/>
                <a:gd name="T36" fmla="*/ 0 w 141"/>
                <a:gd name="T37" fmla="*/ 0 h 31"/>
                <a:gd name="T38" fmla="*/ 0 w 141"/>
                <a:gd name="T39" fmla="*/ 0 h 31"/>
                <a:gd name="T40" fmla="*/ 0 w 141"/>
                <a:gd name="T41" fmla="*/ 0 h 31"/>
                <a:gd name="T42" fmla="*/ 0 w 141"/>
                <a:gd name="T43" fmla="*/ 0 h 31"/>
                <a:gd name="T44" fmla="*/ 0 w 141"/>
                <a:gd name="T45" fmla="*/ 0 h 31"/>
                <a:gd name="T46" fmla="*/ 0 w 141"/>
                <a:gd name="T47" fmla="*/ 0 h 31"/>
                <a:gd name="T48" fmla="*/ 0 w 141"/>
                <a:gd name="T49" fmla="*/ 0 h 31"/>
                <a:gd name="T50" fmla="*/ 0 w 141"/>
                <a:gd name="T51" fmla="*/ 0 h 31"/>
                <a:gd name="T52" fmla="*/ 0 w 141"/>
                <a:gd name="T53" fmla="*/ 0 h 31"/>
                <a:gd name="T54" fmla="*/ 0 w 141"/>
                <a:gd name="T55" fmla="*/ 0 h 31"/>
                <a:gd name="T56" fmla="*/ 0 w 141"/>
                <a:gd name="T57" fmla="*/ 0 h 31"/>
                <a:gd name="T58" fmla="*/ 0 w 141"/>
                <a:gd name="T59" fmla="*/ 0 h 31"/>
                <a:gd name="T60" fmla="*/ 0 w 141"/>
                <a:gd name="T61" fmla="*/ 0 h 31"/>
                <a:gd name="T62" fmla="*/ 0 w 141"/>
                <a:gd name="T63" fmla="*/ 0 h 31"/>
                <a:gd name="T64" fmla="*/ 0 w 141"/>
                <a:gd name="T65" fmla="*/ 0 h 31"/>
                <a:gd name="T66" fmla="*/ 0 w 141"/>
                <a:gd name="T67" fmla="*/ 0 h 31"/>
                <a:gd name="T68" fmla="*/ 0 w 141"/>
                <a:gd name="T69" fmla="*/ 0 h 31"/>
                <a:gd name="T70" fmla="*/ 0 w 141"/>
                <a:gd name="T71" fmla="*/ 0 h 31"/>
                <a:gd name="T72" fmla="*/ 0 w 141"/>
                <a:gd name="T73" fmla="*/ 0 h 31"/>
                <a:gd name="T74" fmla="*/ 0 w 141"/>
                <a:gd name="T75" fmla="*/ 0 h 31"/>
                <a:gd name="T76" fmla="*/ 0 w 141"/>
                <a:gd name="T77" fmla="*/ 0 h 31"/>
                <a:gd name="T78" fmla="*/ 0 w 141"/>
                <a:gd name="T79" fmla="*/ 0 h 31"/>
                <a:gd name="T80" fmla="*/ 0 w 141"/>
                <a:gd name="T81" fmla="*/ 0 h 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1"/>
                <a:gd name="T124" fmla="*/ 0 h 31"/>
                <a:gd name="T125" fmla="*/ 141 w 141"/>
                <a:gd name="T126" fmla="*/ 31 h 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1" h="31">
                  <a:moveTo>
                    <a:pt x="63" y="30"/>
                  </a:moveTo>
                  <a:lnTo>
                    <a:pt x="74" y="31"/>
                  </a:lnTo>
                  <a:lnTo>
                    <a:pt x="84" y="31"/>
                  </a:lnTo>
                  <a:lnTo>
                    <a:pt x="94" y="30"/>
                  </a:lnTo>
                  <a:lnTo>
                    <a:pt x="105" y="29"/>
                  </a:lnTo>
                  <a:lnTo>
                    <a:pt x="115" y="27"/>
                  </a:lnTo>
                  <a:lnTo>
                    <a:pt x="124" y="22"/>
                  </a:lnTo>
                  <a:lnTo>
                    <a:pt x="132" y="16"/>
                  </a:lnTo>
                  <a:lnTo>
                    <a:pt x="139" y="9"/>
                  </a:lnTo>
                  <a:lnTo>
                    <a:pt x="141" y="6"/>
                  </a:lnTo>
                  <a:lnTo>
                    <a:pt x="141" y="2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28" y="1"/>
                  </a:lnTo>
                  <a:lnTo>
                    <a:pt x="120" y="4"/>
                  </a:lnTo>
                  <a:lnTo>
                    <a:pt x="112" y="5"/>
                  </a:lnTo>
                  <a:lnTo>
                    <a:pt x="103" y="7"/>
                  </a:lnTo>
                  <a:lnTo>
                    <a:pt x="94" y="8"/>
                  </a:lnTo>
                  <a:lnTo>
                    <a:pt x="86" y="9"/>
                  </a:lnTo>
                  <a:lnTo>
                    <a:pt x="77" y="9"/>
                  </a:lnTo>
                  <a:lnTo>
                    <a:pt x="69" y="10"/>
                  </a:lnTo>
                  <a:lnTo>
                    <a:pt x="61" y="10"/>
                  </a:lnTo>
                  <a:lnTo>
                    <a:pt x="52" y="10"/>
                  </a:lnTo>
                  <a:lnTo>
                    <a:pt x="44" y="10"/>
                  </a:lnTo>
                  <a:lnTo>
                    <a:pt x="36" y="9"/>
                  </a:lnTo>
                  <a:lnTo>
                    <a:pt x="31" y="8"/>
                  </a:lnTo>
                  <a:lnTo>
                    <a:pt x="25" y="7"/>
                  </a:lnTo>
                  <a:lnTo>
                    <a:pt x="19" y="6"/>
                  </a:lnTo>
                  <a:lnTo>
                    <a:pt x="13" y="4"/>
                  </a:lnTo>
                  <a:lnTo>
                    <a:pt x="8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7" y="5"/>
                  </a:lnTo>
                  <a:lnTo>
                    <a:pt x="14" y="9"/>
                  </a:lnTo>
                  <a:lnTo>
                    <a:pt x="22" y="14"/>
                  </a:lnTo>
                  <a:lnTo>
                    <a:pt x="32" y="20"/>
                  </a:lnTo>
                  <a:lnTo>
                    <a:pt x="43" y="24"/>
                  </a:lnTo>
                  <a:lnTo>
                    <a:pt x="53" y="28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73" name="Freeform 178"/>
            <p:cNvSpPr>
              <a:spLocks/>
            </p:cNvSpPr>
            <p:nvPr/>
          </p:nvSpPr>
          <p:spPr bwMode="auto">
            <a:xfrm>
              <a:off x="2998" y="2690"/>
              <a:ext cx="11" cy="7"/>
            </a:xfrm>
            <a:custGeom>
              <a:avLst/>
              <a:gdLst>
                <a:gd name="T0" fmla="*/ 0 w 45"/>
                <a:gd name="T1" fmla="*/ 0 h 31"/>
                <a:gd name="T2" fmla="*/ 0 w 45"/>
                <a:gd name="T3" fmla="*/ 0 h 31"/>
                <a:gd name="T4" fmla="*/ 0 w 45"/>
                <a:gd name="T5" fmla="*/ 0 h 31"/>
                <a:gd name="T6" fmla="*/ 0 w 45"/>
                <a:gd name="T7" fmla="*/ 0 h 31"/>
                <a:gd name="T8" fmla="*/ 0 w 45"/>
                <a:gd name="T9" fmla="*/ 0 h 31"/>
                <a:gd name="T10" fmla="*/ 0 w 45"/>
                <a:gd name="T11" fmla="*/ 0 h 31"/>
                <a:gd name="T12" fmla="*/ 0 w 45"/>
                <a:gd name="T13" fmla="*/ 0 h 31"/>
                <a:gd name="T14" fmla="*/ 0 w 45"/>
                <a:gd name="T15" fmla="*/ 0 h 31"/>
                <a:gd name="T16" fmla="*/ 0 w 45"/>
                <a:gd name="T17" fmla="*/ 0 h 31"/>
                <a:gd name="T18" fmla="*/ 0 w 45"/>
                <a:gd name="T19" fmla="*/ 0 h 31"/>
                <a:gd name="T20" fmla="*/ 0 w 45"/>
                <a:gd name="T21" fmla="*/ 0 h 31"/>
                <a:gd name="T22" fmla="*/ 0 w 45"/>
                <a:gd name="T23" fmla="*/ 0 h 31"/>
                <a:gd name="T24" fmla="*/ 0 w 45"/>
                <a:gd name="T25" fmla="*/ 0 h 31"/>
                <a:gd name="T26" fmla="*/ 0 w 45"/>
                <a:gd name="T27" fmla="*/ 0 h 31"/>
                <a:gd name="T28" fmla="*/ 0 w 45"/>
                <a:gd name="T29" fmla="*/ 0 h 31"/>
                <a:gd name="T30" fmla="*/ 0 w 45"/>
                <a:gd name="T31" fmla="*/ 0 h 31"/>
                <a:gd name="T32" fmla="*/ 0 w 45"/>
                <a:gd name="T33" fmla="*/ 0 h 31"/>
                <a:gd name="T34" fmla="*/ 0 w 45"/>
                <a:gd name="T35" fmla="*/ 0 h 31"/>
                <a:gd name="T36" fmla="*/ 0 w 45"/>
                <a:gd name="T37" fmla="*/ 0 h 31"/>
                <a:gd name="T38" fmla="*/ 0 w 45"/>
                <a:gd name="T39" fmla="*/ 0 h 31"/>
                <a:gd name="T40" fmla="*/ 0 w 45"/>
                <a:gd name="T41" fmla="*/ 0 h 31"/>
                <a:gd name="T42" fmla="*/ 0 w 45"/>
                <a:gd name="T43" fmla="*/ 0 h 31"/>
                <a:gd name="T44" fmla="*/ 0 w 45"/>
                <a:gd name="T45" fmla="*/ 0 h 31"/>
                <a:gd name="T46" fmla="*/ 0 w 45"/>
                <a:gd name="T47" fmla="*/ 0 h 31"/>
                <a:gd name="T48" fmla="*/ 0 w 45"/>
                <a:gd name="T49" fmla="*/ 0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31"/>
                <a:gd name="T77" fmla="*/ 45 w 45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31">
                  <a:moveTo>
                    <a:pt x="9" y="29"/>
                  </a:moveTo>
                  <a:lnTo>
                    <a:pt x="13" y="31"/>
                  </a:lnTo>
                  <a:lnTo>
                    <a:pt x="17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31" y="24"/>
                  </a:lnTo>
                  <a:lnTo>
                    <a:pt x="37" y="20"/>
                  </a:lnTo>
                  <a:lnTo>
                    <a:pt x="41" y="13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6" y="9"/>
                  </a:lnTo>
                  <a:lnTo>
                    <a:pt x="18" y="14"/>
                  </a:lnTo>
                  <a:lnTo>
                    <a:pt x="10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6" y="26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74" name="Freeform 179"/>
            <p:cNvSpPr>
              <a:spLocks/>
            </p:cNvSpPr>
            <p:nvPr/>
          </p:nvSpPr>
          <p:spPr bwMode="auto">
            <a:xfrm>
              <a:off x="2992" y="2693"/>
              <a:ext cx="19" cy="90"/>
            </a:xfrm>
            <a:custGeom>
              <a:avLst/>
              <a:gdLst>
                <a:gd name="T0" fmla="*/ 0 w 76"/>
                <a:gd name="T1" fmla="*/ 0 h 358"/>
                <a:gd name="T2" fmla="*/ 0 w 76"/>
                <a:gd name="T3" fmla="*/ 0 h 358"/>
                <a:gd name="T4" fmla="*/ 0 w 76"/>
                <a:gd name="T5" fmla="*/ 0 h 358"/>
                <a:gd name="T6" fmla="*/ 0 w 76"/>
                <a:gd name="T7" fmla="*/ 0 h 358"/>
                <a:gd name="T8" fmla="*/ 0 w 76"/>
                <a:gd name="T9" fmla="*/ 0 h 358"/>
                <a:gd name="T10" fmla="*/ 0 w 76"/>
                <a:gd name="T11" fmla="*/ 0 h 358"/>
                <a:gd name="T12" fmla="*/ 0 w 76"/>
                <a:gd name="T13" fmla="*/ 0 h 358"/>
                <a:gd name="T14" fmla="*/ 0 w 76"/>
                <a:gd name="T15" fmla="*/ 0 h 358"/>
                <a:gd name="T16" fmla="*/ 0 w 76"/>
                <a:gd name="T17" fmla="*/ 0 h 358"/>
                <a:gd name="T18" fmla="*/ 0 w 76"/>
                <a:gd name="T19" fmla="*/ 0 h 358"/>
                <a:gd name="T20" fmla="*/ 0 w 76"/>
                <a:gd name="T21" fmla="*/ 0 h 358"/>
                <a:gd name="T22" fmla="*/ 0 w 76"/>
                <a:gd name="T23" fmla="*/ 0 h 358"/>
                <a:gd name="T24" fmla="*/ 0 w 76"/>
                <a:gd name="T25" fmla="*/ 0 h 358"/>
                <a:gd name="T26" fmla="*/ 0 w 76"/>
                <a:gd name="T27" fmla="*/ 0 h 358"/>
                <a:gd name="T28" fmla="*/ 0 w 76"/>
                <a:gd name="T29" fmla="*/ 0 h 358"/>
                <a:gd name="T30" fmla="*/ 0 w 76"/>
                <a:gd name="T31" fmla="*/ 0 h 358"/>
                <a:gd name="T32" fmla="*/ 0 w 76"/>
                <a:gd name="T33" fmla="*/ 0 h 358"/>
                <a:gd name="T34" fmla="*/ 0 w 76"/>
                <a:gd name="T35" fmla="*/ 0 h 358"/>
                <a:gd name="T36" fmla="*/ 0 w 76"/>
                <a:gd name="T37" fmla="*/ 0 h 358"/>
                <a:gd name="T38" fmla="*/ 0 w 76"/>
                <a:gd name="T39" fmla="*/ 0 h 358"/>
                <a:gd name="T40" fmla="*/ 0 w 76"/>
                <a:gd name="T41" fmla="*/ 0 h 358"/>
                <a:gd name="T42" fmla="*/ 0 w 76"/>
                <a:gd name="T43" fmla="*/ 0 h 358"/>
                <a:gd name="T44" fmla="*/ 0 w 76"/>
                <a:gd name="T45" fmla="*/ 0 h 358"/>
                <a:gd name="T46" fmla="*/ 0 w 76"/>
                <a:gd name="T47" fmla="*/ 0 h 358"/>
                <a:gd name="T48" fmla="*/ 0 w 76"/>
                <a:gd name="T49" fmla="*/ 0 h 358"/>
                <a:gd name="T50" fmla="*/ 0 w 76"/>
                <a:gd name="T51" fmla="*/ 0 h 358"/>
                <a:gd name="T52" fmla="*/ 0 w 76"/>
                <a:gd name="T53" fmla="*/ 0 h 358"/>
                <a:gd name="T54" fmla="*/ 0 w 76"/>
                <a:gd name="T55" fmla="*/ 0 h 358"/>
                <a:gd name="T56" fmla="*/ 0 w 76"/>
                <a:gd name="T57" fmla="*/ 0 h 358"/>
                <a:gd name="T58" fmla="*/ 0 w 76"/>
                <a:gd name="T59" fmla="*/ 0 h 358"/>
                <a:gd name="T60" fmla="*/ 0 w 76"/>
                <a:gd name="T61" fmla="*/ 0 h 358"/>
                <a:gd name="T62" fmla="*/ 0 w 76"/>
                <a:gd name="T63" fmla="*/ 0 h 358"/>
                <a:gd name="T64" fmla="*/ 0 w 76"/>
                <a:gd name="T65" fmla="*/ 0 h 358"/>
                <a:gd name="T66" fmla="*/ 0 w 76"/>
                <a:gd name="T67" fmla="*/ 0 h 358"/>
                <a:gd name="T68" fmla="*/ 0 w 76"/>
                <a:gd name="T69" fmla="*/ 0 h 358"/>
                <a:gd name="T70" fmla="*/ 0 w 76"/>
                <a:gd name="T71" fmla="*/ 0 h 358"/>
                <a:gd name="T72" fmla="*/ 0 w 76"/>
                <a:gd name="T73" fmla="*/ 0 h 358"/>
                <a:gd name="T74" fmla="*/ 0 w 76"/>
                <a:gd name="T75" fmla="*/ 0 h 358"/>
                <a:gd name="T76" fmla="*/ 0 w 76"/>
                <a:gd name="T77" fmla="*/ 0 h 358"/>
                <a:gd name="T78" fmla="*/ 0 w 76"/>
                <a:gd name="T79" fmla="*/ 0 h 358"/>
                <a:gd name="T80" fmla="*/ 0 w 76"/>
                <a:gd name="T81" fmla="*/ 0 h 3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6"/>
                <a:gd name="T124" fmla="*/ 0 h 358"/>
                <a:gd name="T125" fmla="*/ 76 w 76"/>
                <a:gd name="T126" fmla="*/ 358 h 3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6" h="358">
                  <a:moveTo>
                    <a:pt x="64" y="89"/>
                  </a:moveTo>
                  <a:lnTo>
                    <a:pt x="64" y="100"/>
                  </a:lnTo>
                  <a:lnTo>
                    <a:pt x="63" y="111"/>
                  </a:lnTo>
                  <a:lnTo>
                    <a:pt x="61" y="122"/>
                  </a:lnTo>
                  <a:lnTo>
                    <a:pt x="57" y="134"/>
                  </a:lnTo>
                  <a:lnTo>
                    <a:pt x="54" y="145"/>
                  </a:lnTo>
                  <a:lnTo>
                    <a:pt x="51" y="157"/>
                  </a:lnTo>
                  <a:lnTo>
                    <a:pt x="48" y="168"/>
                  </a:lnTo>
                  <a:lnTo>
                    <a:pt x="45" y="180"/>
                  </a:lnTo>
                  <a:lnTo>
                    <a:pt x="37" y="202"/>
                  </a:lnTo>
                  <a:lnTo>
                    <a:pt x="28" y="222"/>
                  </a:lnTo>
                  <a:lnTo>
                    <a:pt x="20" y="244"/>
                  </a:lnTo>
                  <a:lnTo>
                    <a:pt x="13" y="266"/>
                  </a:lnTo>
                  <a:lnTo>
                    <a:pt x="9" y="288"/>
                  </a:lnTo>
                  <a:lnTo>
                    <a:pt x="5" y="311"/>
                  </a:lnTo>
                  <a:lnTo>
                    <a:pt x="2" y="333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3" y="358"/>
                  </a:lnTo>
                  <a:lnTo>
                    <a:pt x="4" y="357"/>
                  </a:lnTo>
                  <a:lnTo>
                    <a:pt x="5" y="355"/>
                  </a:lnTo>
                  <a:lnTo>
                    <a:pt x="10" y="331"/>
                  </a:lnTo>
                  <a:lnTo>
                    <a:pt x="16" y="307"/>
                  </a:lnTo>
                  <a:lnTo>
                    <a:pt x="23" y="282"/>
                  </a:lnTo>
                  <a:lnTo>
                    <a:pt x="30" y="259"/>
                  </a:lnTo>
                  <a:lnTo>
                    <a:pt x="38" y="236"/>
                  </a:lnTo>
                  <a:lnTo>
                    <a:pt x="46" y="214"/>
                  </a:lnTo>
                  <a:lnTo>
                    <a:pt x="54" y="191"/>
                  </a:lnTo>
                  <a:lnTo>
                    <a:pt x="62" y="169"/>
                  </a:lnTo>
                  <a:lnTo>
                    <a:pt x="68" y="149"/>
                  </a:lnTo>
                  <a:lnTo>
                    <a:pt x="72" y="127"/>
                  </a:lnTo>
                  <a:lnTo>
                    <a:pt x="74" y="105"/>
                  </a:lnTo>
                  <a:lnTo>
                    <a:pt x="76" y="83"/>
                  </a:lnTo>
                  <a:lnTo>
                    <a:pt x="72" y="58"/>
                  </a:lnTo>
                  <a:lnTo>
                    <a:pt x="68" y="31"/>
                  </a:lnTo>
                  <a:lnTo>
                    <a:pt x="62" y="9"/>
                  </a:lnTo>
                  <a:lnTo>
                    <a:pt x="60" y="0"/>
                  </a:lnTo>
                  <a:lnTo>
                    <a:pt x="61" y="9"/>
                  </a:lnTo>
                  <a:lnTo>
                    <a:pt x="62" y="33"/>
                  </a:lnTo>
                  <a:lnTo>
                    <a:pt x="64" y="62"/>
                  </a:lnTo>
                  <a:lnTo>
                    <a:pt x="64" y="8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75" name="Freeform 180"/>
            <p:cNvSpPr>
              <a:spLocks/>
            </p:cNvSpPr>
            <p:nvPr/>
          </p:nvSpPr>
          <p:spPr bwMode="auto">
            <a:xfrm>
              <a:off x="2969" y="2744"/>
              <a:ext cx="26" cy="11"/>
            </a:xfrm>
            <a:custGeom>
              <a:avLst/>
              <a:gdLst>
                <a:gd name="T0" fmla="*/ 0 w 102"/>
                <a:gd name="T1" fmla="*/ 0 h 42"/>
                <a:gd name="T2" fmla="*/ 0 w 102"/>
                <a:gd name="T3" fmla="*/ 0 h 42"/>
                <a:gd name="T4" fmla="*/ 0 w 102"/>
                <a:gd name="T5" fmla="*/ 0 h 42"/>
                <a:gd name="T6" fmla="*/ 0 w 102"/>
                <a:gd name="T7" fmla="*/ 0 h 42"/>
                <a:gd name="T8" fmla="*/ 0 w 102"/>
                <a:gd name="T9" fmla="*/ 0 h 42"/>
                <a:gd name="T10" fmla="*/ 0 w 102"/>
                <a:gd name="T11" fmla="*/ 0 h 42"/>
                <a:gd name="T12" fmla="*/ 0 w 102"/>
                <a:gd name="T13" fmla="*/ 0 h 42"/>
                <a:gd name="T14" fmla="*/ 0 w 102"/>
                <a:gd name="T15" fmla="*/ 0 h 42"/>
                <a:gd name="T16" fmla="*/ 0 w 102"/>
                <a:gd name="T17" fmla="*/ 0 h 42"/>
                <a:gd name="T18" fmla="*/ 0 w 102"/>
                <a:gd name="T19" fmla="*/ 0 h 42"/>
                <a:gd name="T20" fmla="*/ 0 w 102"/>
                <a:gd name="T21" fmla="*/ 0 h 42"/>
                <a:gd name="T22" fmla="*/ 0 w 102"/>
                <a:gd name="T23" fmla="*/ 0 h 42"/>
                <a:gd name="T24" fmla="*/ 0 w 102"/>
                <a:gd name="T25" fmla="*/ 0 h 42"/>
                <a:gd name="T26" fmla="*/ 0 w 102"/>
                <a:gd name="T27" fmla="*/ 0 h 42"/>
                <a:gd name="T28" fmla="*/ 0 w 102"/>
                <a:gd name="T29" fmla="*/ 0 h 42"/>
                <a:gd name="T30" fmla="*/ 0 w 102"/>
                <a:gd name="T31" fmla="*/ 0 h 42"/>
                <a:gd name="T32" fmla="*/ 0 w 102"/>
                <a:gd name="T33" fmla="*/ 0 h 42"/>
                <a:gd name="T34" fmla="*/ 0 w 102"/>
                <a:gd name="T35" fmla="*/ 0 h 42"/>
                <a:gd name="T36" fmla="*/ 0 w 102"/>
                <a:gd name="T37" fmla="*/ 0 h 42"/>
                <a:gd name="T38" fmla="*/ 0 w 102"/>
                <a:gd name="T39" fmla="*/ 0 h 42"/>
                <a:gd name="T40" fmla="*/ 0 w 102"/>
                <a:gd name="T41" fmla="*/ 0 h 42"/>
                <a:gd name="T42" fmla="*/ 0 w 102"/>
                <a:gd name="T43" fmla="*/ 0 h 42"/>
                <a:gd name="T44" fmla="*/ 0 w 102"/>
                <a:gd name="T45" fmla="*/ 0 h 42"/>
                <a:gd name="T46" fmla="*/ 0 w 102"/>
                <a:gd name="T47" fmla="*/ 0 h 42"/>
                <a:gd name="T48" fmla="*/ 0 w 102"/>
                <a:gd name="T49" fmla="*/ 0 h 42"/>
                <a:gd name="T50" fmla="*/ 0 w 102"/>
                <a:gd name="T51" fmla="*/ 0 h 42"/>
                <a:gd name="T52" fmla="*/ 0 w 102"/>
                <a:gd name="T53" fmla="*/ 0 h 42"/>
                <a:gd name="T54" fmla="*/ 0 w 102"/>
                <a:gd name="T55" fmla="*/ 0 h 42"/>
                <a:gd name="T56" fmla="*/ 0 w 102"/>
                <a:gd name="T57" fmla="*/ 0 h 42"/>
                <a:gd name="T58" fmla="*/ 0 w 102"/>
                <a:gd name="T59" fmla="*/ 0 h 42"/>
                <a:gd name="T60" fmla="*/ 0 w 102"/>
                <a:gd name="T61" fmla="*/ 0 h 42"/>
                <a:gd name="T62" fmla="*/ 0 w 102"/>
                <a:gd name="T63" fmla="*/ 0 h 42"/>
                <a:gd name="T64" fmla="*/ 0 w 102"/>
                <a:gd name="T65" fmla="*/ 0 h 42"/>
                <a:gd name="T66" fmla="*/ 0 w 102"/>
                <a:gd name="T67" fmla="*/ 0 h 42"/>
                <a:gd name="T68" fmla="*/ 0 w 102"/>
                <a:gd name="T69" fmla="*/ 0 h 42"/>
                <a:gd name="T70" fmla="*/ 0 w 102"/>
                <a:gd name="T71" fmla="*/ 0 h 42"/>
                <a:gd name="T72" fmla="*/ 0 w 102"/>
                <a:gd name="T73" fmla="*/ 0 h 42"/>
                <a:gd name="T74" fmla="*/ 0 w 102"/>
                <a:gd name="T75" fmla="*/ 0 h 42"/>
                <a:gd name="T76" fmla="*/ 0 w 102"/>
                <a:gd name="T77" fmla="*/ 0 h 42"/>
                <a:gd name="T78" fmla="*/ 0 w 102"/>
                <a:gd name="T79" fmla="*/ 0 h 42"/>
                <a:gd name="T80" fmla="*/ 0 w 102"/>
                <a:gd name="T81" fmla="*/ 0 h 42"/>
                <a:gd name="T82" fmla="*/ 0 w 102"/>
                <a:gd name="T83" fmla="*/ 0 h 42"/>
                <a:gd name="T84" fmla="*/ 0 w 102"/>
                <a:gd name="T85" fmla="*/ 0 h 42"/>
                <a:gd name="T86" fmla="*/ 0 w 102"/>
                <a:gd name="T87" fmla="*/ 0 h 42"/>
                <a:gd name="T88" fmla="*/ 0 w 102"/>
                <a:gd name="T89" fmla="*/ 0 h 42"/>
                <a:gd name="T90" fmla="*/ 0 w 102"/>
                <a:gd name="T91" fmla="*/ 0 h 42"/>
                <a:gd name="T92" fmla="*/ 0 w 102"/>
                <a:gd name="T93" fmla="*/ 0 h 42"/>
                <a:gd name="T94" fmla="*/ 0 w 102"/>
                <a:gd name="T95" fmla="*/ 0 h 42"/>
                <a:gd name="T96" fmla="*/ 0 w 102"/>
                <a:gd name="T97" fmla="*/ 0 h 42"/>
                <a:gd name="T98" fmla="*/ 0 w 102"/>
                <a:gd name="T99" fmla="*/ 0 h 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2"/>
                <a:gd name="T151" fmla="*/ 0 h 42"/>
                <a:gd name="T152" fmla="*/ 102 w 102"/>
                <a:gd name="T153" fmla="*/ 42 h 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2" h="42">
                  <a:moveTo>
                    <a:pt x="0" y="29"/>
                  </a:moveTo>
                  <a:lnTo>
                    <a:pt x="6" y="34"/>
                  </a:lnTo>
                  <a:lnTo>
                    <a:pt x="12" y="38"/>
                  </a:lnTo>
                  <a:lnTo>
                    <a:pt x="19" y="40"/>
                  </a:lnTo>
                  <a:lnTo>
                    <a:pt x="27" y="42"/>
                  </a:lnTo>
                  <a:lnTo>
                    <a:pt x="34" y="40"/>
                  </a:lnTo>
                  <a:lnTo>
                    <a:pt x="40" y="37"/>
                  </a:lnTo>
                  <a:lnTo>
                    <a:pt x="46" y="34"/>
                  </a:lnTo>
                  <a:lnTo>
                    <a:pt x="50" y="29"/>
                  </a:lnTo>
                  <a:lnTo>
                    <a:pt x="55" y="27"/>
                  </a:lnTo>
                  <a:lnTo>
                    <a:pt x="59" y="28"/>
                  </a:lnTo>
                  <a:lnTo>
                    <a:pt x="64" y="29"/>
                  </a:lnTo>
                  <a:lnTo>
                    <a:pt x="69" y="30"/>
                  </a:lnTo>
                  <a:lnTo>
                    <a:pt x="72" y="31"/>
                  </a:lnTo>
                  <a:lnTo>
                    <a:pt x="77" y="31"/>
                  </a:lnTo>
                  <a:lnTo>
                    <a:pt x="80" y="30"/>
                  </a:lnTo>
                  <a:lnTo>
                    <a:pt x="84" y="29"/>
                  </a:lnTo>
                  <a:lnTo>
                    <a:pt x="91" y="24"/>
                  </a:lnTo>
                  <a:lnTo>
                    <a:pt x="95" y="19"/>
                  </a:lnTo>
                  <a:lnTo>
                    <a:pt x="100" y="11"/>
                  </a:lnTo>
                  <a:lnTo>
                    <a:pt x="102" y="4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2" y="8"/>
                  </a:lnTo>
                  <a:lnTo>
                    <a:pt x="86" y="14"/>
                  </a:lnTo>
                  <a:lnTo>
                    <a:pt x="79" y="17"/>
                  </a:lnTo>
                  <a:lnTo>
                    <a:pt x="71" y="17"/>
                  </a:lnTo>
                  <a:lnTo>
                    <a:pt x="66" y="16"/>
                  </a:lnTo>
                  <a:lnTo>
                    <a:pt x="61" y="15"/>
                  </a:lnTo>
                  <a:lnTo>
                    <a:pt x="56" y="15"/>
                  </a:lnTo>
                  <a:lnTo>
                    <a:pt x="50" y="16"/>
                  </a:lnTo>
                  <a:lnTo>
                    <a:pt x="47" y="19"/>
                  </a:lnTo>
                  <a:lnTo>
                    <a:pt x="43" y="20"/>
                  </a:lnTo>
                  <a:lnTo>
                    <a:pt x="40" y="23"/>
                  </a:lnTo>
                  <a:lnTo>
                    <a:pt x="38" y="27"/>
                  </a:lnTo>
                  <a:lnTo>
                    <a:pt x="34" y="31"/>
                  </a:lnTo>
                  <a:lnTo>
                    <a:pt x="30" y="34"/>
                  </a:lnTo>
                  <a:lnTo>
                    <a:pt x="25" y="35"/>
                  </a:lnTo>
                  <a:lnTo>
                    <a:pt x="19" y="35"/>
                  </a:lnTo>
                  <a:lnTo>
                    <a:pt x="15" y="34"/>
                  </a:lnTo>
                  <a:lnTo>
                    <a:pt x="9" y="32"/>
                  </a:lnTo>
                  <a:lnTo>
                    <a:pt x="4" y="3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76" name="Freeform 181"/>
            <p:cNvSpPr>
              <a:spLocks/>
            </p:cNvSpPr>
            <p:nvPr/>
          </p:nvSpPr>
          <p:spPr bwMode="auto">
            <a:xfrm>
              <a:off x="2976" y="2757"/>
              <a:ext cx="14" cy="6"/>
            </a:xfrm>
            <a:custGeom>
              <a:avLst/>
              <a:gdLst>
                <a:gd name="T0" fmla="*/ 0 w 55"/>
                <a:gd name="T1" fmla="*/ 0 h 23"/>
                <a:gd name="T2" fmla="*/ 0 w 55"/>
                <a:gd name="T3" fmla="*/ 0 h 23"/>
                <a:gd name="T4" fmla="*/ 0 w 55"/>
                <a:gd name="T5" fmla="*/ 0 h 23"/>
                <a:gd name="T6" fmla="*/ 0 w 55"/>
                <a:gd name="T7" fmla="*/ 0 h 23"/>
                <a:gd name="T8" fmla="*/ 0 w 55"/>
                <a:gd name="T9" fmla="*/ 0 h 23"/>
                <a:gd name="T10" fmla="*/ 0 w 55"/>
                <a:gd name="T11" fmla="*/ 0 h 23"/>
                <a:gd name="T12" fmla="*/ 0 w 55"/>
                <a:gd name="T13" fmla="*/ 0 h 23"/>
                <a:gd name="T14" fmla="*/ 0 w 55"/>
                <a:gd name="T15" fmla="*/ 0 h 23"/>
                <a:gd name="T16" fmla="*/ 0 w 55"/>
                <a:gd name="T17" fmla="*/ 0 h 23"/>
                <a:gd name="T18" fmla="*/ 0 w 55"/>
                <a:gd name="T19" fmla="*/ 0 h 23"/>
                <a:gd name="T20" fmla="*/ 0 w 55"/>
                <a:gd name="T21" fmla="*/ 0 h 23"/>
                <a:gd name="T22" fmla="*/ 0 w 55"/>
                <a:gd name="T23" fmla="*/ 0 h 23"/>
                <a:gd name="T24" fmla="*/ 0 w 55"/>
                <a:gd name="T25" fmla="*/ 0 h 23"/>
                <a:gd name="T26" fmla="*/ 0 w 55"/>
                <a:gd name="T27" fmla="*/ 0 h 23"/>
                <a:gd name="T28" fmla="*/ 0 w 55"/>
                <a:gd name="T29" fmla="*/ 0 h 23"/>
                <a:gd name="T30" fmla="*/ 0 w 55"/>
                <a:gd name="T31" fmla="*/ 0 h 23"/>
                <a:gd name="T32" fmla="*/ 0 w 55"/>
                <a:gd name="T33" fmla="*/ 0 h 23"/>
                <a:gd name="T34" fmla="*/ 0 w 55"/>
                <a:gd name="T35" fmla="*/ 0 h 23"/>
                <a:gd name="T36" fmla="*/ 0 w 55"/>
                <a:gd name="T37" fmla="*/ 0 h 23"/>
                <a:gd name="T38" fmla="*/ 0 w 55"/>
                <a:gd name="T39" fmla="*/ 0 h 23"/>
                <a:gd name="T40" fmla="*/ 0 w 55"/>
                <a:gd name="T41" fmla="*/ 0 h 23"/>
                <a:gd name="T42" fmla="*/ 0 w 55"/>
                <a:gd name="T43" fmla="*/ 0 h 23"/>
                <a:gd name="T44" fmla="*/ 0 w 55"/>
                <a:gd name="T45" fmla="*/ 0 h 23"/>
                <a:gd name="T46" fmla="*/ 0 w 55"/>
                <a:gd name="T47" fmla="*/ 0 h 23"/>
                <a:gd name="T48" fmla="*/ 0 w 55"/>
                <a:gd name="T49" fmla="*/ 0 h 23"/>
                <a:gd name="T50" fmla="*/ 0 w 55"/>
                <a:gd name="T51" fmla="*/ 0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23"/>
                <a:gd name="T80" fmla="*/ 55 w 55"/>
                <a:gd name="T81" fmla="*/ 23 h 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23">
                  <a:moveTo>
                    <a:pt x="0" y="8"/>
                  </a:moveTo>
                  <a:lnTo>
                    <a:pt x="5" y="14"/>
                  </a:lnTo>
                  <a:lnTo>
                    <a:pt x="10" y="18"/>
                  </a:lnTo>
                  <a:lnTo>
                    <a:pt x="17" y="22"/>
                  </a:lnTo>
                  <a:lnTo>
                    <a:pt x="24" y="23"/>
                  </a:lnTo>
                  <a:lnTo>
                    <a:pt x="32" y="22"/>
                  </a:lnTo>
                  <a:lnTo>
                    <a:pt x="41" y="20"/>
                  </a:lnTo>
                  <a:lnTo>
                    <a:pt x="49" y="16"/>
                  </a:lnTo>
                  <a:lnTo>
                    <a:pt x="54" y="9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4" y="2"/>
                  </a:lnTo>
                  <a:lnTo>
                    <a:pt x="51" y="1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6" y="5"/>
                  </a:lnTo>
                  <a:lnTo>
                    <a:pt x="32" y="7"/>
                  </a:lnTo>
                  <a:lnTo>
                    <a:pt x="24" y="12"/>
                  </a:lnTo>
                  <a:lnTo>
                    <a:pt x="16" y="14"/>
                  </a:lnTo>
                  <a:lnTo>
                    <a:pt x="8" y="12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77" name="Freeform 182"/>
            <p:cNvSpPr>
              <a:spLocks/>
            </p:cNvSpPr>
            <p:nvPr/>
          </p:nvSpPr>
          <p:spPr bwMode="auto">
            <a:xfrm>
              <a:off x="3004" y="2758"/>
              <a:ext cx="143" cy="278"/>
            </a:xfrm>
            <a:custGeom>
              <a:avLst/>
              <a:gdLst>
                <a:gd name="T0" fmla="*/ 0 w 572"/>
                <a:gd name="T1" fmla="*/ 0 h 1111"/>
                <a:gd name="T2" fmla="*/ 0 w 572"/>
                <a:gd name="T3" fmla="*/ 0 h 1111"/>
                <a:gd name="T4" fmla="*/ 0 w 572"/>
                <a:gd name="T5" fmla="*/ 0 h 1111"/>
                <a:gd name="T6" fmla="*/ 0 w 572"/>
                <a:gd name="T7" fmla="*/ 0 h 1111"/>
                <a:gd name="T8" fmla="*/ 0 w 572"/>
                <a:gd name="T9" fmla="*/ 0 h 1111"/>
                <a:gd name="T10" fmla="*/ 0 w 572"/>
                <a:gd name="T11" fmla="*/ 0 h 1111"/>
                <a:gd name="T12" fmla="*/ 0 w 572"/>
                <a:gd name="T13" fmla="*/ 0 h 1111"/>
                <a:gd name="T14" fmla="*/ 0 w 572"/>
                <a:gd name="T15" fmla="*/ 0 h 1111"/>
                <a:gd name="T16" fmla="*/ 0 w 572"/>
                <a:gd name="T17" fmla="*/ 0 h 1111"/>
                <a:gd name="T18" fmla="*/ 0 w 572"/>
                <a:gd name="T19" fmla="*/ 0 h 1111"/>
                <a:gd name="T20" fmla="*/ 0 w 572"/>
                <a:gd name="T21" fmla="*/ 0 h 1111"/>
                <a:gd name="T22" fmla="*/ 0 w 572"/>
                <a:gd name="T23" fmla="*/ 0 h 1111"/>
                <a:gd name="T24" fmla="*/ 0 w 572"/>
                <a:gd name="T25" fmla="*/ 0 h 1111"/>
                <a:gd name="T26" fmla="*/ 0 w 572"/>
                <a:gd name="T27" fmla="*/ 0 h 1111"/>
                <a:gd name="T28" fmla="*/ 0 w 572"/>
                <a:gd name="T29" fmla="*/ 0 h 1111"/>
                <a:gd name="T30" fmla="*/ 0 w 572"/>
                <a:gd name="T31" fmla="*/ 0 h 1111"/>
                <a:gd name="T32" fmla="*/ 0 w 572"/>
                <a:gd name="T33" fmla="*/ 0 h 1111"/>
                <a:gd name="T34" fmla="*/ 0 w 572"/>
                <a:gd name="T35" fmla="*/ 0 h 1111"/>
                <a:gd name="T36" fmla="*/ 0 w 572"/>
                <a:gd name="T37" fmla="*/ 0 h 1111"/>
                <a:gd name="T38" fmla="*/ 0 w 572"/>
                <a:gd name="T39" fmla="*/ 0 h 1111"/>
                <a:gd name="T40" fmla="*/ 0 w 572"/>
                <a:gd name="T41" fmla="*/ 0 h 1111"/>
                <a:gd name="T42" fmla="*/ 0 w 572"/>
                <a:gd name="T43" fmla="*/ 0 h 1111"/>
                <a:gd name="T44" fmla="*/ 0 w 572"/>
                <a:gd name="T45" fmla="*/ 0 h 1111"/>
                <a:gd name="T46" fmla="*/ 0 w 572"/>
                <a:gd name="T47" fmla="*/ 0 h 1111"/>
                <a:gd name="T48" fmla="*/ 0 w 572"/>
                <a:gd name="T49" fmla="*/ 0 h 1111"/>
                <a:gd name="T50" fmla="*/ 0 w 572"/>
                <a:gd name="T51" fmla="*/ 0 h 1111"/>
                <a:gd name="T52" fmla="*/ 0 w 572"/>
                <a:gd name="T53" fmla="*/ 0 h 1111"/>
                <a:gd name="T54" fmla="*/ 0 w 572"/>
                <a:gd name="T55" fmla="*/ 0 h 1111"/>
                <a:gd name="T56" fmla="*/ 0 w 572"/>
                <a:gd name="T57" fmla="*/ 0 h 1111"/>
                <a:gd name="T58" fmla="*/ 0 w 572"/>
                <a:gd name="T59" fmla="*/ 0 h 1111"/>
                <a:gd name="T60" fmla="*/ 0 w 572"/>
                <a:gd name="T61" fmla="*/ 0 h 1111"/>
                <a:gd name="T62" fmla="*/ 0 w 572"/>
                <a:gd name="T63" fmla="*/ 0 h 1111"/>
                <a:gd name="T64" fmla="*/ 0 w 572"/>
                <a:gd name="T65" fmla="*/ 0 h 1111"/>
                <a:gd name="T66" fmla="*/ 0 w 572"/>
                <a:gd name="T67" fmla="*/ 0 h 1111"/>
                <a:gd name="T68" fmla="*/ 0 w 572"/>
                <a:gd name="T69" fmla="*/ 0 h 1111"/>
                <a:gd name="T70" fmla="*/ 0 w 572"/>
                <a:gd name="T71" fmla="*/ 0 h 1111"/>
                <a:gd name="T72" fmla="*/ 0 w 572"/>
                <a:gd name="T73" fmla="*/ 0 h 1111"/>
                <a:gd name="T74" fmla="*/ 0 w 572"/>
                <a:gd name="T75" fmla="*/ 0 h 1111"/>
                <a:gd name="T76" fmla="*/ 0 w 572"/>
                <a:gd name="T77" fmla="*/ 0 h 1111"/>
                <a:gd name="T78" fmla="*/ 0 w 572"/>
                <a:gd name="T79" fmla="*/ 0 h 1111"/>
                <a:gd name="T80" fmla="*/ 0 w 572"/>
                <a:gd name="T81" fmla="*/ 0 h 1111"/>
                <a:gd name="T82" fmla="*/ 0 w 572"/>
                <a:gd name="T83" fmla="*/ 0 h 1111"/>
                <a:gd name="T84" fmla="*/ 0 w 572"/>
                <a:gd name="T85" fmla="*/ 0 h 1111"/>
                <a:gd name="T86" fmla="*/ 0 w 572"/>
                <a:gd name="T87" fmla="*/ 0 h 1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2"/>
                <a:gd name="T133" fmla="*/ 0 h 1111"/>
                <a:gd name="T134" fmla="*/ 572 w 572"/>
                <a:gd name="T135" fmla="*/ 1111 h 11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2" h="1111">
                  <a:moveTo>
                    <a:pt x="0" y="1111"/>
                  </a:moveTo>
                  <a:lnTo>
                    <a:pt x="8" y="1101"/>
                  </a:lnTo>
                  <a:lnTo>
                    <a:pt x="16" y="1090"/>
                  </a:lnTo>
                  <a:lnTo>
                    <a:pt x="24" y="1080"/>
                  </a:lnTo>
                  <a:lnTo>
                    <a:pt x="32" y="1069"/>
                  </a:lnTo>
                  <a:lnTo>
                    <a:pt x="40" y="1058"/>
                  </a:lnTo>
                  <a:lnTo>
                    <a:pt x="47" y="1048"/>
                  </a:lnTo>
                  <a:lnTo>
                    <a:pt x="55" y="1036"/>
                  </a:lnTo>
                  <a:lnTo>
                    <a:pt x="63" y="1026"/>
                  </a:lnTo>
                  <a:lnTo>
                    <a:pt x="70" y="1017"/>
                  </a:lnTo>
                  <a:lnTo>
                    <a:pt x="81" y="1002"/>
                  </a:lnTo>
                  <a:lnTo>
                    <a:pt x="93" y="984"/>
                  </a:lnTo>
                  <a:lnTo>
                    <a:pt x="107" y="965"/>
                  </a:lnTo>
                  <a:lnTo>
                    <a:pt x="121" y="945"/>
                  </a:lnTo>
                  <a:lnTo>
                    <a:pt x="132" y="928"/>
                  </a:lnTo>
                  <a:lnTo>
                    <a:pt x="142" y="914"/>
                  </a:lnTo>
                  <a:lnTo>
                    <a:pt x="147" y="905"/>
                  </a:lnTo>
                  <a:lnTo>
                    <a:pt x="154" y="895"/>
                  </a:lnTo>
                  <a:lnTo>
                    <a:pt x="161" y="884"/>
                  </a:lnTo>
                  <a:lnTo>
                    <a:pt x="168" y="874"/>
                  </a:lnTo>
                  <a:lnTo>
                    <a:pt x="176" y="863"/>
                  </a:lnTo>
                  <a:lnTo>
                    <a:pt x="183" y="853"/>
                  </a:lnTo>
                  <a:lnTo>
                    <a:pt x="190" y="843"/>
                  </a:lnTo>
                  <a:lnTo>
                    <a:pt x="197" y="832"/>
                  </a:lnTo>
                  <a:lnTo>
                    <a:pt x="204" y="822"/>
                  </a:lnTo>
                  <a:lnTo>
                    <a:pt x="231" y="779"/>
                  </a:lnTo>
                  <a:lnTo>
                    <a:pt x="259" y="736"/>
                  </a:lnTo>
                  <a:lnTo>
                    <a:pt x="284" y="692"/>
                  </a:lnTo>
                  <a:lnTo>
                    <a:pt x="310" y="647"/>
                  </a:lnTo>
                  <a:lnTo>
                    <a:pt x="334" y="602"/>
                  </a:lnTo>
                  <a:lnTo>
                    <a:pt x="358" y="556"/>
                  </a:lnTo>
                  <a:lnTo>
                    <a:pt x="380" y="510"/>
                  </a:lnTo>
                  <a:lnTo>
                    <a:pt x="402" y="464"/>
                  </a:lnTo>
                  <a:lnTo>
                    <a:pt x="423" y="416"/>
                  </a:lnTo>
                  <a:lnTo>
                    <a:pt x="443" y="370"/>
                  </a:lnTo>
                  <a:lnTo>
                    <a:pt x="462" y="322"/>
                  </a:lnTo>
                  <a:lnTo>
                    <a:pt x="480" y="275"/>
                  </a:lnTo>
                  <a:lnTo>
                    <a:pt x="499" y="226"/>
                  </a:lnTo>
                  <a:lnTo>
                    <a:pt x="516" y="178"/>
                  </a:lnTo>
                  <a:lnTo>
                    <a:pt x="532" y="129"/>
                  </a:lnTo>
                  <a:lnTo>
                    <a:pt x="548" y="81"/>
                  </a:lnTo>
                  <a:lnTo>
                    <a:pt x="554" y="61"/>
                  </a:lnTo>
                  <a:lnTo>
                    <a:pt x="561" y="42"/>
                  </a:lnTo>
                  <a:lnTo>
                    <a:pt x="566" y="22"/>
                  </a:lnTo>
                  <a:lnTo>
                    <a:pt x="572" y="3"/>
                  </a:lnTo>
                  <a:lnTo>
                    <a:pt x="572" y="0"/>
                  </a:lnTo>
                  <a:lnTo>
                    <a:pt x="571" y="0"/>
                  </a:lnTo>
                  <a:lnTo>
                    <a:pt x="569" y="0"/>
                  </a:lnTo>
                  <a:lnTo>
                    <a:pt x="568" y="3"/>
                  </a:lnTo>
                  <a:lnTo>
                    <a:pt x="551" y="52"/>
                  </a:lnTo>
                  <a:lnTo>
                    <a:pt x="535" y="101"/>
                  </a:lnTo>
                  <a:lnTo>
                    <a:pt x="518" y="150"/>
                  </a:lnTo>
                  <a:lnTo>
                    <a:pt x="501" y="199"/>
                  </a:lnTo>
                  <a:lnTo>
                    <a:pt x="482" y="248"/>
                  </a:lnTo>
                  <a:lnTo>
                    <a:pt x="464" y="296"/>
                  </a:lnTo>
                  <a:lnTo>
                    <a:pt x="443" y="345"/>
                  </a:lnTo>
                  <a:lnTo>
                    <a:pt x="423" y="392"/>
                  </a:lnTo>
                  <a:lnTo>
                    <a:pt x="412" y="415"/>
                  </a:lnTo>
                  <a:lnTo>
                    <a:pt x="402" y="438"/>
                  </a:lnTo>
                  <a:lnTo>
                    <a:pt x="391" y="461"/>
                  </a:lnTo>
                  <a:lnTo>
                    <a:pt x="381" y="484"/>
                  </a:lnTo>
                  <a:lnTo>
                    <a:pt x="370" y="507"/>
                  </a:lnTo>
                  <a:lnTo>
                    <a:pt x="359" y="530"/>
                  </a:lnTo>
                  <a:lnTo>
                    <a:pt x="348" y="553"/>
                  </a:lnTo>
                  <a:lnTo>
                    <a:pt x="336" y="577"/>
                  </a:lnTo>
                  <a:lnTo>
                    <a:pt x="325" y="600"/>
                  </a:lnTo>
                  <a:lnTo>
                    <a:pt x="312" y="623"/>
                  </a:lnTo>
                  <a:lnTo>
                    <a:pt x="299" y="644"/>
                  </a:lnTo>
                  <a:lnTo>
                    <a:pt x="288" y="668"/>
                  </a:lnTo>
                  <a:lnTo>
                    <a:pt x="274" y="689"/>
                  </a:lnTo>
                  <a:lnTo>
                    <a:pt x="261" y="712"/>
                  </a:lnTo>
                  <a:lnTo>
                    <a:pt x="249" y="734"/>
                  </a:lnTo>
                  <a:lnTo>
                    <a:pt x="235" y="757"/>
                  </a:lnTo>
                  <a:lnTo>
                    <a:pt x="222" y="778"/>
                  </a:lnTo>
                  <a:lnTo>
                    <a:pt x="208" y="800"/>
                  </a:lnTo>
                  <a:lnTo>
                    <a:pt x="195" y="821"/>
                  </a:lnTo>
                  <a:lnTo>
                    <a:pt x="181" y="842"/>
                  </a:lnTo>
                  <a:lnTo>
                    <a:pt x="167" y="862"/>
                  </a:lnTo>
                  <a:lnTo>
                    <a:pt x="154" y="884"/>
                  </a:lnTo>
                  <a:lnTo>
                    <a:pt x="140" y="905"/>
                  </a:lnTo>
                  <a:lnTo>
                    <a:pt x="127" y="927"/>
                  </a:lnTo>
                  <a:lnTo>
                    <a:pt x="117" y="940"/>
                  </a:lnTo>
                  <a:lnTo>
                    <a:pt x="101" y="964"/>
                  </a:lnTo>
                  <a:lnTo>
                    <a:pt x="79" y="994"/>
                  </a:lnTo>
                  <a:lnTo>
                    <a:pt x="56" y="1028"/>
                  </a:lnTo>
                  <a:lnTo>
                    <a:pt x="33" y="1061"/>
                  </a:lnTo>
                  <a:lnTo>
                    <a:pt x="15" y="1088"/>
                  </a:lnTo>
                  <a:lnTo>
                    <a:pt x="2" y="1107"/>
                  </a:lnTo>
                  <a:lnTo>
                    <a:pt x="0" y="111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78" name="Freeform 184"/>
            <p:cNvSpPr>
              <a:spLocks/>
            </p:cNvSpPr>
            <p:nvPr/>
          </p:nvSpPr>
          <p:spPr bwMode="auto">
            <a:xfrm>
              <a:off x="3014" y="2790"/>
              <a:ext cx="88" cy="220"/>
            </a:xfrm>
            <a:custGeom>
              <a:avLst/>
              <a:gdLst>
                <a:gd name="T0" fmla="*/ 0 w 352"/>
                <a:gd name="T1" fmla="*/ 0 h 878"/>
                <a:gd name="T2" fmla="*/ 0 w 352"/>
                <a:gd name="T3" fmla="*/ 0 h 878"/>
                <a:gd name="T4" fmla="*/ 0 w 352"/>
                <a:gd name="T5" fmla="*/ 0 h 878"/>
                <a:gd name="T6" fmla="*/ 0 w 352"/>
                <a:gd name="T7" fmla="*/ 0 h 878"/>
                <a:gd name="T8" fmla="*/ 0 w 352"/>
                <a:gd name="T9" fmla="*/ 0 h 878"/>
                <a:gd name="T10" fmla="*/ 0 w 352"/>
                <a:gd name="T11" fmla="*/ 0 h 878"/>
                <a:gd name="T12" fmla="*/ 0 w 352"/>
                <a:gd name="T13" fmla="*/ 0 h 878"/>
                <a:gd name="T14" fmla="*/ 0 w 352"/>
                <a:gd name="T15" fmla="*/ 0 h 878"/>
                <a:gd name="T16" fmla="*/ 0 w 352"/>
                <a:gd name="T17" fmla="*/ 0 h 878"/>
                <a:gd name="T18" fmla="*/ 0 w 352"/>
                <a:gd name="T19" fmla="*/ 0 h 878"/>
                <a:gd name="T20" fmla="*/ 0 w 352"/>
                <a:gd name="T21" fmla="*/ 0 h 878"/>
                <a:gd name="T22" fmla="*/ 0 w 352"/>
                <a:gd name="T23" fmla="*/ 0 h 878"/>
                <a:gd name="T24" fmla="*/ 0 w 352"/>
                <a:gd name="T25" fmla="*/ 0 h 878"/>
                <a:gd name="T26" fmla="*/ 0 w 352"/>
                <a:gd name="T27" fmla="*/ 0 h 878"/>
                <a:gd name="T28" fmla="*/ 0 w 352"/>
                <a:gd name="T29" fmla="*/ 0 h 878"/>
                <a:gd name="T30" fmla="*/ 0 w 352"/>
                <a:gd name="T31" fmla="*/ 0 h 878"/>
                <a:gd name="T32" fmla="*/ 0 w 352"/>
                <a:gd name="T33" fmla="*/ 0 h 878"/>
                <a:gd name="T34" fmla="*/ 0 w 352"/>
                <a:gd name="T35" fmla="*/ 0 h 878"/>
                <a:gd name="T36" fmla="*/ 0 w 352"/>
                <a:gd name="T37" fmla="*/ 0 h 878"/>
                <a:gd name="T38" fmla="*/ 0 w 352"/>
                <a:gd name="T39" fmla="*/ 0 h 878"/>
                <a:gd name="T40" fmla="*/ 0 w 352"/>
                <a:gd name="T41" fmla="*/ 0 h 878"/>
                <a:gd name="T42" fmla="*/ 0 w 352"/>
                <a:gd name="T43" fmla="*/ 0 h 878"/>
                <a:gd name="T44" fmla="*/ 0 w 352"/>
                <a:gd name="T45" fmla="*/ 0 h 878"/>
                <a:gd name="T46" fmla="*/ 0 w 352"/>
                <a:gd name="T47" fmla="*/ 0 h 878"/>
                <a:gd name="T48" fmla="*/ 0 w 352"/>
                <a:gd name="T49" fmla="*/ 0 h 878"/>
                <a:gd name="T50" fmla="*/ 0 w 352"/>
                <a:gd name="T51" fmla="*/ 0 h 878"/>
                <a:gd name="T52" fmla="*/ 0 w 352"/>
                <a:gd name="T53" fmla="*/ 0 h 878"/>
                <a:gd name="T54" fmla="*/ 0 w 352"/>
                <a:gd name="T55" fmla="*/ 0 h 878"/>
                <a:gd name="T56" fmla="*/ 0 w 352"/>
                <a:gd name="T57" fmla="*/ 0 h 878"/>
                <a:gd name="T58" fmla="*/ 0 w 352"/>
                <a:gd name="T59" fmla="*/ 0 h 878"/>
                <a:gd name="T60" fmla="*/ 0 w 352"/>
                <a:gd name="T61" fmla="*/ 0 h 878"/>
                <a:gd name="T62" fmla="*/ 0 w 352"/>
                <a:gd name="T63" fmla="*/ 0 h 878"/>
                <a:gd name="T64" fmla="*/ 0 w 352"/>
                <a:gd name="T65" fmla="*/ 0 h 878"/>
                <a:gd name="T66" fmla="*/ 0 w 352"/>
                <a:gd name="T67" fmla="*/ 0 h 8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2"/>
                <a:gd name="T103" fmla="*/ 0 h 878"/>
                <a:gd name="T104" fmla="*/ 352 w 352"/>
                <a:gd name="T105" fmla="*/ 878 h 8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2" h="878">
                  <a:moveTo>
                    <a:pt x="96" y="714"/>
                  </a:moveTo>
                  <a:lnTo>
                    <a:pt x="108" y="691"/>
                  </a:lnTo>
                  <a:lnTo>
                    <a:pt x="119" y="669"/>
                  </a:lnTo>
                  <a:lnTo>
                    <a:pt x="129" y="646"/>
                  </a:lnTo>
                  <a:lnTo>
                    <a:pt x="141" y="623"/>
                  </a:lnTo>
                  <a:lnTo>
                    <a:pt x="151" y="600"/>
                  </a:lnTo>
                  <a:lnTo>
                    <a:pt x="162" y="577"/>
                  </a:lnTo>
                  <a:lnTo>
                    <a:pt x="171" y="554"/>
                  </a:lnTo>
                  <a:lnTo>
                    <a:pt x="181" y="530"/>
                  </a:lnTo>
                  <a:lnTo>
                    <a:pt x="201" y="484"/>
                  </a:lnTo>
                  <a:lnTo>
                    <a:pt x="219" y="436"/>
                  </a:lnTo>
                  <a:lnTo>
                    <a:pt x="236" y="389"/>
                  </a:lnTo>
                  <a:lnTo>
                    <a:pt x="253" y="342"/>
                  </a:lnTo>
                  <a:lnTo>
                    <a:pt x="269" y="293"/>
                  </a:lnTo>
                  <a:lnTo>
                    <a:pt x="284" y="246"/>
                  </a:lnTo>
                  <a:lnTo>
                    <a:pt x="299" y="198"/>
                  </a:lnTo>
                  <a:lnTo>
                    <a:pt x="312" y="149"/>
                  </a:lnTo>
                  <a:lnTo>
                    <a:pt x="317" y="131"/>
                  </a:lnTo>
                  <a:lnTo>
                    <a:pt x="322" y="112"/>
                  </a:lnTo>
                  <a:lnTo>
                    <a:pt x="327" y="95"/>
                  </a:lnTo>
                  <a:lnTo>
                    <a:pt x="332" y="77"/>
                  </a:lnTo>
                  <a:lnTo>
                    <a:pt x="337" y="58"/>
                  </a:lnTo>
                  <a:lnTo>
                    <a:pt x="342" y="40"/>
                  </a:lnTo>
                  <a:lnTo>
                    <a:pt x="347" y="23"/>
                  </a:lnTo>
                  <a:lnTo>
                    <a:pt x="352" y="4"/>
                  </a:lnTo>
                  <a:lnTo>
                    <a:pt x="350" y="1"/>
                  </a:lnTo>
                  <a:lnTo>
                    <a:pt x="348" y="0"/>
                  </a:lnTo>
                  <a:lnTo>
                    <a:pt x="346" y="1"/>
                  </a:lnTo>
                  <a:lnTo>
                    <a:pt x="344" y="3"/>
                  </a:lnTo>
                  <a:lnTo>
                    <a:pt x="329" y="51"/>
                  </a:lnTo>
                  <a:lnTo>
                    <a:pt x="314" y="101"/>
                  </a:lnTo>
                  <a:lnTo>
                    <a:pt x="299" y="149"/>
                  </a:lnTo>
                  <a:lnTo>
                    <a:pt x="284" y="198"/>
                  </a:lnTo>
                  <a:lnTo>
                    <a:pt x="269" y="246"/>
                  </a:lnTo>
                  <a:lnTo>
                    <a:pt x="253" y="295"/>
                  </a:lnTo>
                  <a:lnTo>
                    <a:pt x="236" y="343"/>
                  </a:lnTo>
                  <a:lnTo>
                    <a:pt x="220" y="390"/>
                  </a:lnTo>
                  <a:lnTo>
                    <a:pt x="211" y="414"/>
                  </a:lnTo>
                  <a:lnTo>
                    <a:pt x="203" y="439"/>
                  </a:lnTo>
                  <a:lnTo>
                    <a:pt x="194" y="463"/>
                  </a:lnTo>
                  <a:lnTo>
                    <a:pt x="185" y="487"/>
                  </a:lnTo>
                  <a:lnTo>
                    <a:pt x="175" y="511"/>
                  </a:lnTo>
                  <a:lnTo>
                    <a:pt x="165" y="535"/>
                  </a:lnTo>
                  <a:lnTo>
                    <a:pt x="156" y="558"/>
                  </a:lnTo>
                  <a:lnTo>
                    <a:pt x="146" y="583"/>
                  </a:lnTo>
                  <a:lnTo>
                    <a:pt x="136" y="606"/>
                  </a:lnTo>
                  <a:lnTo>
                    <a:pt x="126" y="629"/>
                  </a:lnTo>
                  <a:lnTo>
                    <a:pt x="117" y="652"/>
                  </a:lnTo>
                  <a:lnTo>
                    <a:pt x="106" y="675"/>
                  </a:lnTo>
                  <a:lnTo>
                    <a:pt x="96" y="697"/>
                  </a:lnTo>
                  <a:lnTo>
                    <a:pt x="86" y="720"/>
                  </a:lnTo>
                  <a:lnTo>
                    <a:pt x="74" y="742"/>
                  </a:lnTo>
                  <a:lnTo>
                    <a:pt x="63" y="764"/>
                  </a:lnTo>
                  <a:lnTo>
                    <a:pt x="55" y="780"/>
                  </a:lnTo>
                  <a:lnTo>
                    <a:pt x="44" y="798"/>
                  </a:lnTo>
                  <a:lnTo>
                    <a:pt x="34" y="817"/>
                  </a:lnTo>
                  <a:lnTo>
                    <a:pt x="25" y="835"/>
                  </a:lnTo>
                  <a:lnTo>
                    <a:pt x="15" y="852"/>
                  </a:lnTo>
                  <a:lnTo>
                    <a:pt x="7" y="865"/>
                  </a:lnTo>
                  <a:lnTo>
                    <a:pt x="3" y="874"/>
                  </a:lnTo>
                  <a:lnTo>
                    <a:pt x="0" y="878"/>
                  </a:lnTo>
                  <a:lnTo>
                    <a:pt x="4" y="873"/>
                  </a:lnTo>
                  <a:lnTo>
                    <a:pt x="11" y="860"/>
                  </a:lnTo>
                  <a:lnTo>
                    <a:pt x="22" y="841"/>
                  </a:lnTo>
                  <a:lnTo>
                    <a:pt x="37" y="817"/>
                  </a:lnTo>
                  <a:lnTo>
                    <a:pt x="52" y="790"/>
                  </a:lnTo>
                  <a:lnTo>
                    <a:pt x="68" y="764"/>
                  </a:lnTo>
                  <a:lnTo>
                    <a:pt x="83" y="737"/>
                  </a:lnTo>
                  <a:lnTo>
                    <a:pt x="96" y="71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79" name="Freeform 185"/>
            <p:cNvSpPr>
              <a:spLocks/>
            </p:cNvSpPr>
            <p:nvPr/>
          </p:nvSpPr>
          <p:spPr bwMode="auto">
            <a:xfrm>
              <a:off x="2959" y="2777"/>
              <a:ext cx="11" cy="66"/>
            </a:xfrm>
            <a:custGeom>
              <a:avLst/>
              <a:gdLst>
                <a:gd name="T0" fmla="*/ 0 w 45"/>
                <a:gd name="T1" fmla="*/ 0 h 268"/>
                <a:gd name="T2" fmla="*/ 0 w 45"/>
                <a:gd name="T3" fmla="*/ 0 h 268"/>
                <a:gd name="T4" fmla="*/ 0 w 45"/>
                <a:gd name="T5" fmla="*/ 0 h 268"/>
                <a:gd name="T6" fmla="*/ 0 w 45"/>
                <a:gd name="T7" fmla="*/ 0 h 268"/>
                <a:gd name="T8" fmla="*/ 0 w 45"/>
                <a:gd name="T9" fmla="*/ 0 h 268"/>
                <a:gd name="T10" fmla="*/ 0 w 45"/>
                <a:gd name="T11" fmla="*/ 0 h 268"/>
                <a:gd name="T12" fmla="*/ 0 w 45"/>
                <a:gd name="T13" fmla="*/ 0 h 268"/>
                <a:gd name="T14" fmla="*/ 0 w 45"/>
                <a:gd name="T15" fmla="*/ 0 h 268"/>
                <a:gd name="T16" fmla="*/ 0 w 45"/>
                <a:gd name="T17" fmla="*/ 0 h 268"/>
                <a:gd name="T18" fmla="*/ 0 w 45"/>
                <a:gd name="T19" fmla="*/ 0 h 268"/>
                <a:gd name="T20" fmla="*/ 0 w 45"/>
                <a:gd name="T21" fmla="*/ 0 h 268"/>
                <a:gd name="T22" fmla="*/ 0 w 45"/>
                <a:gd name="T23" fmla="*/ 0 h 268"/>
                <a:gd name="T24" fmla="*/ 0 w 45"/>
                <a:gd name="T25" fmla="*/ 0 h 268"/>
                <a:gd name="T26" fmla="*/ 0 w 45"/>
                <a:gd name="T27" fmla="*/ 0 h 268"/>
                <a:gd name="T28" fmla="*/ 0 w 45"/>
                <a:gd name="T29" fmla="*/ 0 h 268"/>
                <a:gd name="T30" fmla="*/ 0 w 45"/>
                <a:gd name="T31" fmla="*/ 0 h 268"/>
                <a:gd name="T32" fmla="*/ 0 w 45"/>
                <a:gd name="T33" fmla="*/ 0 h 268"/>
                <a:gd name="T34" fmla="*/ 0 w 45"/>
                <a:gd name="T35" fmla="*/ 0 h 268"/>
                <a:gd name="T36" fmla="*/ 0 w 45"/>
                <a:gd name="T37" fmla="*/ 0 h 268"/>
                <a:gd name="T38" fmla="*/ 0 w 45"/>
                <a:gd name="T39" fmla="*/ 0 h 268"/>
                <a:gd name="T40" fmla="*/ 0 w 45"/>
                <a:gd name="T41" fmla="*/ 0 h 268"/>
                <a:gd name="T42" fmla="*/ 0 w 45"/>
                <a:gd name="T43" fmla="*/ 0 h 268"/>
                <a:gd name="T44" fmla="*/ 0 w 45"/>
                <a:gd name="T45" fmla="*/ 0 h 268"/>
                <a:gd name="T46" fmla="*/ 0 w 45"/>
                <a:gd name="T47" fmla="*/ 0 h 268"/>
                <a:gd name="T48" fmla="*/ 0 w 45"/>
                <a:gd name="T49" fmla="*/ 0 h 268"/>
                <a:gd name="T50" fmla="*/ 0 w 45"/>
                <a:gd name="T51" fmla="*/ 0 h 268"/>
                <a:gd name="T52" fmla="*/ 0 w 45"/>
                <a:gd name="T53" fmla="*/ 0 h 268"/>
                <a:gd name="T54" fmla="*/ 0 w 45"/>
                <a:gd name="T55" fmla="*/ 0 h 268"/>
                <a:gd name="T56" fmla="*/ 0 w 45"/>
                <a:gd name="T57" fmla="*/ 0 h 2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"/>
                <a:gd name="T88" fmla="*/ 0 h 268"/>
                <a:gd name="T89" fmla="*/ 45 w 45"/>
                <a:gd name="T90" fmla="*/ 268 h 2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" h="268">
                  <a:moveTo>
                    <a:pt x="37" y="75"/>
                  </a:moveTo>
                  <a:lnTo>
                    <a:pt x="34" y="91"/>
                  </a:lnTo>
                  <a:lnTo>
                    <a:pt x="30" y="107"/>
                  </a:lnTo>
                  <a:lnTo>
                    <a:pt x="25" y="125"/>
                  </a:lnTo>
                  <a:lnTo>
                    <a:pt x="20" y="141"/>
                  </a:lnTo>
                  <a:lnTo>
                    <a:pt x="11" y="172"/>
                  </a:lnTo>
                  <a:lnTo>
                    <a:pt x="4" y="203"/>
                  </a:lnTo>
                  <a:lnTo>
                    <a:pt x="0" y="234"/>
                  </a:lnTo>
                  <a:lnTo>
                    <a:pt x="2" y="266"/>
                  </a:lnTo>
                  <a:lnTo>
                    <a:pt x="3" y="268"/>
                  </a:lnTo>
                  <a:lnTo>
                    <a:pt x="5" y="268"/>
                  </a:lnTo>
                  <a:lnTo>
                    <a:pt x="6" y="266"/>
                  </a:lnTo>
                  <a:lnTo>
                    <a:pt x="7" y="264"/>
                  </a:lnTo>
                  <a:lnTo>
                    <a:pt x="8" y="231"/>
                  </a:lnTo>
                  <a:lnTo>
                    <a:pt x="14" y="198"/>
                  </a:lnTo>
                  <a:lnTo>
                    <a:pt x="22" y="166"/>
                  </a:lnTo>
                  <a:lnTo>
                    <a:pt x="32" y="134"/>
                  </a:lnTo>
                  <a:lnTo>
                    <a:pt x="36" y="118"/>
                  </a:lnTo>
                  <a:lnTo>
                    <a:pt x="40" y="103"/>
                  </a:lnTo>
                  <a:lnTo>
                    <a:pt x="43" y="87"/>
                  </a:lnTo>
                  <a:lnTo>
                    <a:pt x="44" y="71"/>
                  </a:lnTo>
                  <a:lnTo>
                    <a:pt x="45" y="50"/>
                  </a:lnTo>
                  <a:lnTo>
                    <a:pt x="45" y="27"/>
                  </a:lnTo>
                  <a:lnTo>
                    <a:pt x="44" y="8"/>
                  </a:lnTo>
                  <a:lnTo>
                    <a:pt x="44" y="0"/>
                  </a:lnTo>
                  <a:lnTo>
                    <a:pt x="43" y="8"/>
                  </a:lnTo>
                  <a:lnTo>
                    <a:pt x="42" y="28"/>
                  </a:lnTo>
                  <a:lnTo>
                    <a:pt x="40" y="53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80" name="Freeform 186"/>
            <p:cNvSpPr>
              <a:spLocks/>
            </p:cNvSpPr>
            <p:nvPr/>
          </p:nvSpPr>
          <p:spPr bwMode="auto">
            <a:xfrm>
              <a:off x="3104" y="2983"/>
              <a:ext cx="59" cy="74"/>
            </a:xfrm>
            <a:custGeom>
              <a:avLst/>
              <a:gdLst>
                <a:gd name="T0" fmla="*/ 0 w 237"/>
                <a:gd name="T1" fmla="*/ 0 h 295"/>
                <a:gd name="T2" fmla="*/ 0 w 237"/>
                <a:gd name="T3" fmla="*/ 0 h 295"/>
                <a:gd name="T4" fmla="*/ 0 w 237"/>
                <a:gd name="T5" fmla="*/ 0 h 295"/>
                <a:gd name="T6" fmla="*/ 0 w 237"/>
                <a:gd name="T7" fmla="*/ 0 h 295"/>
                <a:gd name="T8" fmla="*/ 0 w 237"/>
                <a:gd name="T9" fmla="*/ 0 h 295"/>
                <a:gd name="T10" fmla="*/ 0 w 237"/>
                <a:gd name="T11" fmla="*/ 0 h 295"/>
                <a:gd name="T12" fmla="*/ 0 w 237"/>
                <a:gd name="T13" fmla="*/ 0 h 295"/>
                <a:gd name="T14" fmla="*/ 0 w 237"/>
                <a:gd name="T15" fmla="*/ 0 h 295"/>
                <a:gd name="T16" fmla="*/ 0 w 237"/>
                <a:gd name="T17" fmla="*/ 0 h 295"/>
                <a:gd name="T18" fmla="*/ 0 w 237"/>
                <a:gd name="T19" fmla="*/ 0 h 295"/>
                <a:gd name="T20" fmla="*/ 0 w 237"/>
                <a:gd name="T21" fmla="*/ 0 h 295"/>
                <a:gd name="T22" fmla="*/ 0 w 237"/>
                <a:gd name="T23" fmla="*/ 0 h 295"/>
                <a:gd name="T24" fmla="*/ 0 w 237"/>
                <a:gd name="T25" fmla="*/ 0 h 295"/>
                <a:gd name="T26" fmla="*/ 0 w 237"/>
                <a:gd name="T27" fmla="*/ 0 h 295"/>
                <a:gd name="T28" fmla="*/ 0 w 237"/>
                <a:gd name="T29" fmla="*/ 0 h 295"/>
                <a:gd name="T30" fmla="*/ 0 w 237"/>
                <a:gd name="T31" fmla="*/ 0 h 295"/>
                <a:gd name="T32" fmla="*/ 0 w 237"/>
                <a:gd name="T33" fmla="*/ 0 h 295"/>
                <a:gd name="T34" fmla="*/ 0 w 237"/>
                <a:gd name="T35" fmla="*/ 0 h 295"/>
                <a:gd name="T36" fmla="*/ 0 w 237"/>
                <a:gd name="T37" fmla="*/ 0 h 295"/>
                <a:gd name="T38" fmla="*/ 0 w 237"/>
                <a:gd name="T39" fmla="*/ 0 h 295"/>
                <a:gd name="T40" fmla="*/ 0 w 237"/>
                <a:gd name="T41" fmla="*/ 0 h 295"/>
                <a:gd name="T42" fmla="*/ 0 w 237"/>
                <a:gd name="T43" fmla="*/ 0 h 295"/>
                <a:gd name="T44" fmla="*/ 0 w 237"/>
                <a:gd name="T45" fmla="*/ 0 h 295"/>
                <a:gd name="T46" fmla="*/ 0 w 237"/>
                <a:gd name="T47" fmla="*/ 0 h 295"/>
                <a:gd name="T48" fmla="*/ 0 w 237"/>
                <a:gd name="T49" fmla="*/ 0 h 295"/>
                <a:gd name="T50" fmla="*/ 0 w 237"/>
                <a:gd name="T51" fmla="*/ 0 h 295"/>
                <a:gd name="T52" fmla="*/ 0 w 237"/>
                <a:gd name="T53" fmla="*/ 0 h 295"/>
                <a:gd name="T54" fmla="*/ 0 w 237"/>
                <a:gd name="T55" fmla="*/ 0 h 295"/>
                <a:gd name="T56" fmla="*/ 0 w 237"/>
                <a:gd name="T57" fmla="*/ 0 h 295"/>
                <a:gd name="T58" fmla="*/ 0 w 237"/>
                <a:gd name="T59" fmla="*/ 0 h 295"/>
                <a:gd name="T60" fmla="*/ 0 w 237"/>
                <a:gd name="T61" fmla="*/ 0 h 295"/>
                <a:gd name="T62" fmla="*/ 0 w 237"/>
                <a:gd name="T63" fmla="*/ 0 h 295"/>
                <a:gd name="T64" fmla="*/ 0 w 237"/>
                <a:gd name="T65" fmla="*/ 0 h 295"/>
                <a:gd name="T66" fmla="*/ 0 w 237"/>
                <a:gd name="T67" fmla="*/ 0 h 295"/>
                <a:gd name="T68" fmla="*/ 0 w 237"/>
                <a:gd name="T69" fmla="*/ 0 h 295"/>
                <a:gd name="T70" fmla="*/ 0 w 237"/>
                <a:gd name="T71" fmla="*/ 0 h 295"/>
                <a:gd name="T72" fmla="*/ 0 w 237"/>
                <a:gd name="T73" fmla="*/ 0 h 295"/>
                <a:gd name="T74" fmla="*/ 0 w 237"/>
                <a:gd name="T75" fmla="*/ 0 h 295"/>
                <a:gd name="T76" fmla="*/ 0 w 237"/>
                <a:gd name="T77" fmla="*/ 0 h 295"/>
                <a:gd name="T78" fmla="*/ 0 w 237"/>
                <a:gd name="T79" fmla="*/ 0 h 2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7"/>
                <a:gd name="T121" fmla="*/ 0 h 295"/>
                <a:gd name="T122" fmla="*/ 237 w 237"/>
                <a:gd name="T123" fmla="*/ 295 h 2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7" h="295">
                  <a:moveTo>
                    <a:pt x="39" y="279"/>
                  </a:moveTo>
                  <a:lnTo>
                    <a:pt x="48" y="272"/>
                  </a:lnTo>
                  <a:lnTo>
                    <a:pt x="57" y="264"/>
                  </a:lnTo>
                  <a:lnTo>
                    <a:pt x="65" y="255"/>
                  </a:lnTo>
                  <a:lnTo>
                    <a:pt x="72" y="246"/>
                  </a:lnTo>
                  <a:lnTo>
                    <a:pt x="80" y="236"/>
                  </a:lnTo>
                  <a:lnTo>
                    <a:pt x="86" y="227"/>
                  </a:lnTo>
                  <a:lnTo>
                    <a:pt x="92" y="216"/>
                  </a:lnTo>
                  <a:lnTo>
                    <a:pt x="96" y="205"/>
                  </a:lnTo>
                  <a:lnTo>
                    <a:pt x="101" y="192"/>
                  </a:lnTo>
                  <a:lnTo>
                    <a:pt x="107" y="181"/>
                  </a:lnTo>
                  <a:lnTo>
                    <a:pt x="113" y="168"/>
                  </a:lnTo>
                  <a:lnTo>
                    <a:pt x="122" y="158"/>
                  </a:lnTo>
                  <a:lnTo>
                    <a:pt x="125" y="154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47" y="144"/>
                  </a:lnTo>
                  <a:lnTo>
                    <a:pt x="155" y="140"/>
                  </a:lnTo>
                  <a:lnTo>
                    <a:pt x="163" y="137"/>
                  </a:lnTo>
                  <a:lnTo>
                    <a:pt x="170" y="134"/>
                  </a:lnTo>
                  <a:lnTo>
                    <a:pt x="174" y="132"/>
                  </a:lnTo>
                  <a:lnTo>
                    <a:pt x="180" y="129"/>
                  </a:lnTo>
                  <a:lnTo>
                    <a:pt x="186" y="125"/>
                  </a:lnTo>
                  <a:lnTo>
                    <a:pt x="192" y="122"/>
                  </a:lnTo>
                  <a:lnTo>
                    <a:pt x="198" y="117"/>
                  </a:lnTo>
                  <a:lnTo>
                    <a:pt x="202" y="113"/>
                  </a:lnTo>
                  <a:lnTo>
                    <a:pt x="208" y="108"/>
                  </a:lnTo>
                  <a:lnTo>
                    <a:pt x="211" y="103"/>
                  </a:lnTo>
                  <a:lnTo>
                    <a:pt x="216" y="98"/>
                  </a:lnTo>
                  <a:lnTo>
                    <a:pt x="229" y="76"/>
                  </a:lnTo>
                  <a:lnTo>
                    <a:pt x="234" y="51"/>
                  </a:lnTo>
                  <a:lnTo>
                    <a:pt x="237" y="26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32" y="0"/>
                  </a:lnTo>
                  <a:lnTo>
                    <a:pt x="230" y="1"/>
                  </a:lnTo>
                  <a:lnTo>
                    <a:pt x="229" y="3"/>
                  </a:lnTo>
                  <a:lnTo>
                    <a:pt x="226" y="26"/>
                  </a:lnTo>
                  <a:lnTo>
                    <a:pt x="222" y="49"/>
                  </a:lnTo>
                  <a:lnTo>
                    <a:pt x="212" y="71"/>
                  </a:lnTo>
                  <a:lnTo>
                    <a:pt x="199" y="91"/>
                  </a:lnTo>
                  <a:lnTo>
                    <a:pt x="188" y="99"/>
                  </a:lnTo>
                  <a:lnTo>
                    <a:pt x="177" y="106"/>
                  </a:lnTo>
                  <a:lnTo>
                    <a:pt x="165" y="111"/>
                  </a:lnTo>
                  <a:lnTo>
                    <a:pt x="153" y="117"/>
                  </a:lnTo>
                  <a:lnTo>
                    <a:pt x="140" y="123"/>
                  </a:lnTo>
                  <a:lnTo>
                    <a:pt x="128" y="129"/>
                  </a:lnTo>
                  <a:lnTo>
                    <a:pt x="118" y="137"/>
                  </a:lnTo>
                  <a:lnTo>
                    <a:pt x="109" y="147"/>
                  </a:lnTo>
                  <a:lnTo>
                    <a:pt x="103" y="156"/>
                  </a:lnTo>
                  <a:lnTo>
                    <a:pt x="97" y="166"/>
                  </a:lnTo>
                  <a:lnTo>
                    <a:pt x="94" y="176"/>
                  </a:lnTo>
                  <a:lnTo>
                    <a:pt x="90" y="187"/>
                  </a:lnTo>
                  <a:lnTo>
                    <a:pt x="89" y="193"/>
                  </a:lnTo>
                  <a:lnTo>
                    <a:pt x="87" y="199"/>
                  </a:lnTo>
                  <a:lnTo>
                    <a:pt x="86" y="205"/>
                  </a:lnTo>
                  <a:lnTo>
                    <a:pt x="84" y="211"/>
                  </a:lnTo>
                  <a:lnTo>
                    <a:pt x="80" y="221"/>
                  </a:lnTo>
                  <a:lnTo>
                    <a:pt x="75" y="231"/>
                  </a:lnTo>
                  <a:lnTo>
                    <a:pt x="70" y="240"/>
                  </a:lnTo>
                  <a:lnTo>
                    <a:pt x="65" y="249"/>
                  </a:lnTo>
                  <a:lnTo>
                    <a:pt x="58" y="257"/>
                  </a:lnTo>
                  <a:lnTo>
                    <a:pt x="52" y="262"/>
                  </a:lnTo>
                  <a:lnTo>
                    <a:pt x="47" y="269"/>
                  </a:lnTo>
                  <a:lnTo>
                    <a:pt x="42" y="274"/>
                  </a:lnTo>
                  <a:lnTo>
                    <a:pt x="37" y="277"/>
                  </a:lnTo>
                  <a:lnTo>
                    <a:pt x="32" y="281"/>
                  </a:lnTo>
                  <a:lnTo>
                    <a:pt x="25" y="284"/>
                  </a:lnTo>
                  <a:lnTo>
                    <a:pt x="18" y="288"/>
                  </a:lnTo>
                  <a:lnTo>
                    <a:pt x="11" y="290"/>
                  </a:lnTo>
                  <a:lnTo>
                    <a:pt x="5" y="292"/>
                  </a:lnTo>
                  <a:lnTo>
                    <a:pt x="1" y="295"/>
                  </a:lnTo>
                  <a:lnTo>
                    <a:pt x="0" y="295"/>
                  </a:lnTo>
                  <a:lnTo>
                    <a:pt x="1" y="295"/>
                  </a:lnTo>
                  <a:lnTo>
                    <a:pt x="4" y="294"/>
                  </a:lnTo>
                  <a:lnTo>
                    <a:pt x="9" y="292"/>
                  </a:lnTo>
                  <a:lnTo>
                    <a:pt x="14" y="290"/>
                  </a:lnTo>
                  <a:lnTo>
                    <a:pt x="21" y="288"/>
                  </a:lnTo>
                  <a:lnTo>
                    <a:pt x="27" y="285"/>
                  </a:lnTo>
                  <a:lnTo>
                    <a:pt x="34" y="282"/>
                  </a:lnTo>
                  <a:lnTo>
                    <a:pt x="39" y="27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81" name="Freeform 187"/>
            <p:cNvSpPr>
              <a:spLocks/>
            </p:cNvSpPr>
            <p:nvPr/>
          </p:nvSpPr>
          <p:spPr bwMode="auto">
            <a:xfrm>
              <a:off x="3156" y="2984"/>
              <a:ext cx="17" cy="45"/>
            </a:xfrm>
            <a:custGeom>
              <a:avLst/>
              <a:gdLst>
                <a:gd name="T0" fmla="*/ 0 w 67"/>
                <a:gd name="T1" fmla="*/ 0 h 179"/>
                <a:gd name="T2" fmla="*/ 0 w 67"/>
                <a:gd name="T3" fmla="*/ 0 h 179"/>
                <a:gd name="T4" fmla="*/ 0 w 67"/>
                <a:gd name="T5" fmla="*/ 0 h 179"/>
                <a:gd name="T6" fmla="*/ 0 w 67"/>
                <a:gd name="T7" fmla="*/ 0 h 179"/>
                <a:gd name="T8" fmla="*/ 0 w 67"/>
                <a:gd name="T9" fmla="*/ 0 h 179"/>
                <a:gd name="T10" fmla="*/ 0 w 67"/>
                <a:gd name="T11" fmla="*/ 0 h 179"/>
                <a:gd name="T12" fmla="*/ 0 w 67"/>
                <a:gd name="T13" fmla="*/ 0 h 179"/>
                <a:gd name="T14" fmla="*/ 0 w 67"/>
                <a:gd name="T15" fmla="*/ 0 h 179"/>
                <a:gd name="T16" fmla="*/ 0 w 67"/>
                <a:gd name="T17" fmla="*/ 0 h 179"/>
                <a:gd name="T18" fmla="*/ 0 w 67"/>
                <a:gd name="T19" fmla="*/ 0 h 179"/>
                <a:gd name="T20" fmla="*/ 0 w 67"/>
                <a:gd name="T21" fmla="*/ 0 h 179"/>
                <a:gd name="T22" fmla="*/ 0 w 67"/>
                <a:gd name="T23" fmla="*/ 0 h 179"/>
                <a:gd name="T24" fmla="*/ 0 w 67"/>
                <a:gd name="T25" fmla="*/ 0 h 179"/>
                <a:gd name="T26" fmla="*/ 0 w 67"/>
                <a:gd name="T27" fmla="*/ 0 h 179"/>
                <a:gd name="T28" fmla="*/ 0 w 67"/>
                <a:gd name="T29" fmla="*/ 0 h 179"/>
                <a:gd name="T30" fmla="*/ 0 w 67"/>
                <a:gd name="T31" fmla="*/ 0 h 179"/>
                <a:gd name="T32" fmla="*/ 0 w 67"/>
                <a:gd name="T33" fmla="*/ 0 h 179"/>
                <a:gd name="T34" fmla="*/ 0 w 67"/>
                <a:gd name="T35" fmla="*/ 0 h 179"/>
                <a:gd name="T36" fmla="*/ 0 w 67"/>
                <a:gd name="T37" fmla="*/ 0 h 179"/>
                <a:gd name="T38" fmla="*/ 0 w 67"/>
                <a:gd name="T39" fmla="*/ 0 h 179"/>
                <a:gd name="T40" fmla="*/ 0 w 67"/>
                <a:gd name="T41" fmla="*/ 0 h 179"/>
                <a:gd name="T42" fmla="*/ 0 w 67"/>
                <a:gd name="T43" fmla="*/ 0 h 179"/>
                <a:gd name="T44" fmla="*/ 0 w 67"/>
                <a:gd name="T45" fmla="*/ 0 h 179"/>
                <a:gd name="T46" fmla="*/ 0 w 67"/>
                <a:gd name="T47" fmla="*/ 0 h 179"/>
                <a:gd name="T48" fmla="*/ 0 w 67"/>
                <a:gd name="T49" fmla="*/ 0 h 179"/>
                <a:gd name="T50" fmla="*/ 0 w 67"/>
                <a:gd name="T51" fmla="*/ 0 h 179"/>
                <a:gd name="T52" fmla="*/ 0 w 67"/>
                <a:gd name="T53" fmla="*/ 0 h 179"/>
                <a:gd name="T54" fmla="*/ 0 w 67"/>
                <a:gd name="T55" fmla="*/ 0 h 179"/>
                <a:gd name="T56" fmla="*/ 0 w 67"/>
                <a:gd name="T57" fmla="*/ 0 h 179"/>
                <a:gd name="T58" fmla="*/ 0 w 67"/>
                <a:gd name="T59" fmla="*/ 0 h 179"/>
                <a:gd name="T60" fmla="*/ 0 w 67"/>
                <a:gd name="T61" fmla="*/ 0 h 179"/>
                <a:gd name="T62" fmla="*/ 0 w 67"/>
                <a:gd name="T63" fmla="*/ 0 h 179"/>
                <a:gd name="T64" fmla="*/ 0 w 67"/>
                <a:gd name="T65" fmla="*/ 0 h 1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"/>
                <a:gd name="T100" fmla="*/ 0 h 179"/>
                <a:gd name="T101" fmla="*/ 67 w 67"/>
                <a:gd name="T102" fmla="*/ 179 h 1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" h="179">
                  <a:moveTo>
                    <a:pt x="55" y="98"/>
                  </a:moveTo>
                  <a:lnTo>
                    <a:pt x="52" y="109"/>
                  </a:lnTo>
                  <a:lnTo>
                    <a:pt x="48" y="120"/>
                  </a:lnTo>
                  <a:lnTo>
                    <a:pt x="43" y="130"/>
                  </a:lnTo>
                  <a:lnTo>
                    <a:pt x="36" y="141"/>
                  </a:lnTo>
                  <a:lnTo>
                    <a:pt x="28" y="150"/>
                  </a:lnTo>
                  <a:lnTo>
                    <a:pt x="20" y="159"/>
                  </a:lnTo>
                  <a:lnTo>
                    <a:pt x="12" y="166"/>
                  </a:lnTo>
                  <a:lnTo>
                    <a:pt x="2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2" y="179"/>
                  </a:lnTo>
                  <a:lnTo>
                    <a:pt x="5" y="179"/>
                  </a:lnTo>
                  <a:lnTo>
                    <a:pt x="15" y="172"/>
                  </a:lnTo>
                  <a:lnTo>
                    <a:pt x="25" y="165"/>
                  </a:lnTo>
                  <a:lnTo>
                    <a:pt x="35" y="156"/>
                  </a:lnTo>
                  <a:lnTo>
                    <a:pt x="44" y="146"/>
                  </a:lnTo>
                  <a:lnTo>
                    <a:pt x="51" y="136"/>
                  </a:lnTo>
                  <a:lnTo>
                    <a:pt x="56" y="126"/>
                  </a:lnTo>
                  <a:lnTo>
                    <a:pt x="62" y="114"/>
                  </a:lnTo>
                  <a:lnTo>
                    <a:pt x="66" y="101"/>
                  </a:lnTo>
                  <a:lnTo>
                    <a:pt x="67" y="86"/>
                  </a:lnTo>
                  <a:lnTo>
                    <a:pt x="64" y="70"/>
                  </a:lnTo>
                  <a:lnTo>
                    <a:pt x="60" y="54"/>
                  </a:lnTo>
                  <a:lnTo>
                    <a:pt x="54" y="37"/>
                  </a:lnTo>
                  <a:lnTo>
                    <a:pt x="47" y="23"/>
                  </a:lnTo>
                  <a:lnTo>
                    <a:pt x="41" y="10"/>
                  </a:lnTo>
                  <a:lnTo>
                    <a:pt x="37" y="3"/>
                  </a:lnTo>
                  <a:lnTo>
                    <a:pt x="36" y="0"/>
                  </a:lnTo>
                  <a:lnTo>
                    <a:pt x="40" y="10"/>
                  </a:lnTo>
                  <a:lnTo>
                    <a:pt x="48" y="37"/>
                  </a:lnTo>
                  <a:lnTo>
                    <a:pt x="55" y="68"/>
                  </a:lnTo>
                  <a:lnTo>
                    <a:pt x="55" y="9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82" name="Freeform 188"/>
            <p:cNvSpPr>
              <a:spLocks/>
            </p:cNvSpPr>
            <p:nvPr/>
          </p:nvSpPr>
          <p:spPr bwMode="auto">
            <a:xfrm>
              <a:off x="3207" y="2891"/>
              <a:ext cx="70" cy="93"/>
            </a:xfrm>
            <a:custGeom>
              <a:avLst/>
              <a:gdLst>
                <a:gd name="T0" fmla="*/ 0 w 281"/>
                <a:gd name="T1" fmla="*/ 0 h 370"/>
                <a:gd name="T2" fmla="*/ 0 w 281"/>
                <a:gd name="T3" fmla="*/ 0 h 370"/>
                <a:gd name="T4" fmla="*/ 0 w 281"/>
                <a:gd name="T5" fmla="*/ 0 h 370"/>
                <a:gd name="T6" fmla="*/ 0 w 281"/>
                <a:gd name="T7" fmla="*/ 0 h 370"/>
                <a:gd name="T8" fmla="*/ 0 w 281"/>
                <a:gd name="T9" fmla="*/ 0 h 370"/>
                <a:gd name="T10" fmla="*/ 0 w 281"/>
                <a:gd name="T11" fmla="*/ 0 h 370"/>
                <a:gd name="T12" fmla="*/ 0 w 281"/>
                <a:gd name="T13" fmla="*/ 0 h 370"/>
                <a:gd name="T14" fmla="*/ 0 w 281"/>
                <a:gd name="T15" fmla="*/ 0 h 370"/>
                <a:gd name="T16" fmla="*/ 0 w 281"/>
                <a:gd name="T17" fmla="*/ 0 h 370"/>
                <a:gd name="T18" fmla="*/ 0 w 281"/>
                <a:gd name="T19" fmla="*/ 0 h 370"/>
                <a:gd name="T20" fmla="*/ 0 w 281"/>
                <a:gd name="T21" fmla="*/ 0 h 370"/>
                <a:gd name="T22" fmla="*/ 0 w 281"/>
                <a:gd name="T23" fmla="*/ 0 h 370"/>
                <a:gd name="T24" fmla="*/ 0 w 281"/>
                <a:gd name="T25" fmla="*/ 0 h 370"/>
                <a:gd name="T26" fmla="*/ 0 w 281"/>
                <a:gd name="T27" fmla="*/ 0 h 370"/>
                <a:gd name="T28" fmla="*/ 0 w 281"/>
                <a:gd name="T29" fmla="*/ 0 h 370"/>
                <a:gd name="T30" fmla="*/ 0 w 281"/>
                <a:gd name="T31" fmla="*/ 0 h 370"/>
                <a:gd name="T32" fmla="*/ 0 w 281"/>
                <a:gd name="T33" fmla="*/ 0 h 370"/>
                <a:gd name="T34" fmla="*/ 0 w 281"/>
                <a:gd name="T35" fmla="*/ 0 h 370"/>
                <a:gd name="T36" fmla="*/ 0 w 281"/>
                <a:gd name="T37" fmla="*/ 0 h 370"/>
                <a:gd name="T38" fmla="*/ 0 w 281"/>
                <a:gd name="T39" fmla="*/ 0 h 370"/>
                <a:gd name="T40" fmla="*/ 0 w 281"/>
                <a:gd name="T41" fmla="*/ 0 h 370"/>
                <a:gd name="T42" fmla="*/ 0 w 281"/>
                <a:gd name="T43" fmla="*/ 0 h 370"/>
                <a:gd name="T44" fmla="*/ 0 w 281"/>
                <a:gd name="T45" fmla="*/ 0 h 370"/>
                <a:gd name="T46" fmla="*/ 0 w 281"/>
                <a:gd name="T47" fmla="*/ 0 h 370"/>
                <a:gd name="T48" fmla="*/ 0 w 281"/>
                <a:gd name="T49" fmla="*/ 0 h 370"/>
                <a:gd name="T50" fmla="*/ 0 w 281"/>
                <a:gd name="T51" fmla="*/ 0 h 370"/>
                <a:gd name="T52" fmla="*/ 0 w 281"/>
                <a:gd name="T53" fmla="*/ 0 h 370"/>
                <a:gd name="T54" fmla="*/ 0 w 281"/>
                <a:gd name="T55" fmla="*/ 0 h 370"/>
                <a:gd name="T56" fmla="*/ 0 w 281"/>
                <a:gd name="T57" fmla="*/ 0 h 370"/>
                <a:gd name="T58" fmla="*/ 0 w 281"/>
                <a:gd name="T59" fmla="*/ 0 h 370"/>
                <a:gd name="T60" fmla="*/ 0 w 281"/>
                <a:gd name="T61" fmla="*/ 0 h 370"/>
                <a:gd name="T62" fmla="*/ 0 w 281"/>
                <a:gd name="T63" fmla="*/ 0 h 370"/>
                <a:gd name="T64" fmla="*/ 0 w 281"/>
                <a:gd name="T65" fmla="*/ 0 h 370"/>
                <a:gd name="T66" fmla="*/ 0 w 281"/>
                <a:gd name="T67" fmla="*/ 0 h 370"/>
                <a:gd name="T68" fmla="*/ 0 w 281"/>
                <a:gd name="T69" fmla="*/ 0 h 370"/>
                <a:gd name="T70" fmla="*/ 0 w 281"/>
                <a:gd name="T71" fmla="*/ 0 h 370"/>
                <a:gd name="T72" fmla="*/ 0 w 281"/>
                <a:gd name="T73" fmla="*/ 0 h 370"/>
                <a:gd name="T74" fmla="*/ 0 w 281"/>
                <a:gd name="T75" fmla="*/ 0 h 370"/>
                <a:gd name="T76" fmla="*/ 0 w 281"/>
                <a:gd name="T77" fmla="*/ 0 h 370"/>
                <a:gd name="T78" fmla="*/ 0 w 281"/>
                <a:gd name="T79" fmla="*/ 0 h 370"/>
                <a:gd name="T80" fmla="*/ 0 w 281"/>
                <a:gd name="T81" fmla="*/ 0 h 370"/>
                <a:gd name="T82" fmla="*/ 0 w 281"/>
                <a:gd name="T83" fmla="*/ 0 h 370"/>
                <a:gd name="T84" fmla="*/ 0 w 281"/>
                <a:gd name="T85" fmla="*/ 0 h 370"/>
                <a:gd name="T86" fmla="*/ 0 w 281"/>
                <a:gd name="T87" fmla="*/ 0 h 370"/>
                <a:gd name="T88" fmla="*/ 0 w 281"/>
                <a:gd name="T89" fmla="*/ 0 h 370"/>
                <a:gd name="T90" fmla="*/ 0 w 281"/>
                <a:gd name="T91" fmla="*/ 0 h 370"/>
                <a:gd name="T92" fmla="*/ 0 w 281"/>
                <a:gd name="T93" fmla="*/ 0 h 370"/>
                <a:gd name="T94" fmla="*/ 0 w 281"/>
                <a:gd name="T95" fmla="*/ 0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1"/>
                <a:gd name="T145" fmla="*/ 0 h 370"/>
                <a:gd name="T146" fmla="*/ 281 w 281"/>
                <a:gd name="T147" fmla="*/ 370 h 3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1" h="370">
                  <a:moveTo>
                    <a:pt x="1" y="101"/>
                  </a:moveTo>
                  <a:lnTo>
                    <a:pt x="0" y="132"/>
                  </a:lnTo>
                  <a:lnTo>
                    <a:pt x="3" y="164"/>
                  </a:lnTo>
                  <a:lnTo>
                    <a:pt x="9" y="193"/>
                  </a:lnTo>
                  <a:lnTo>
                    <a:pt x="19" y="223"/>
                  </a:lnTo>
                  <a:lnTo>
                    <a:pt x="31" y="250"/>
                  </a:lnTo>
                  <a:lnTo>
                    <a:pt x="46" y="279"/>
                  </a:lnTo>
                  <a:lnTo>
                    <a:pt x="64" y="306"/>
                  </a:lnTo>
                  <a:lnTo>
                    <a:pt x="86" y="331"/>
                  </a:lnTo>
                  <a:lnTo>
                    <a:pt x="110" y="351"/>
                  </a:lnTo>
                  <a:lnTo>
                    <a:pt x="137" y="365"/>
                  </a:lnTo>
                  <a:lnTo>
                    <a:pt x="166" y="370"/>
                  </a:lnTo>
                  <a:lnTo>
                    <a:pt x="198" y="363"/>
                  </a:lnTo>
                  <a:lnTo>
                    <a:pt x="216" y="354"/>
                  </a:lnTo>
                  <a:lnTo>
                    <a:pt x="232" y="341"/>
                  </a:lnTo>
                  <a:lnTo>
                    <a:pt x="246" y="325"/>
                  </a:lnTo>
                  <a:lnTo>
                    <a:pt x="258" y="308"/>
                  </a:lnTo>
                  <a:lnTo>
                    <a:pt x="267" y="288"/>
                  </a:lnTo>
                  <a:lnTo>
                    <a:pt x="274" y="268"/>
                  </a:lnTo>
                  <a:lnTo>
                    <a:pt x="278" y="248"/>
                  </a:lnTo>
                  <a:lnTo>
                    <a:pt x="281" y="227"/>
                  </a:lnTo>
                  <a:lnTo>
                    <a:pt x="281" y="206"/>
                  </a:lnTo>
                  <a:lnTo>
                    <a:pt x="278" y="187"/>
                  </a:lnTo>
                  <a:lnTo>
                    <a:pt x="275" y="167"/>
                  </a:lnTo>
                  <a:lnTo>
                    <a:pt x="269" y="147"/>
                  </a:lnTo>
                  <a:lnTo>
                    <a:pt x="262" y="128"/>
                  </a:lnTo>
                  <a:lnTo>
                    <a:pt x="254" y="109"/>
                  </a:lnTo>
                  <a:lnTo>
                    <a:pt x="244" y="92"/>
                  </a:lnTo>
                  <a:lnTo>
                    <a:pt x="232" y="75"/>
                  </a:lnTo>
                  <a:lnTo>
                    <a:pt x="227" y="67"/>
                  </a:lnTo>
                  <a:lnTo>
                    <a:pt x="221" y="59"/>
                  </a:lnTo>
                  <a:lnTo>
                    <a:pt x="214" y="52"/>
                  </a:lnTo>
                  <a:lnTo>
                    <a:pt x="207" y="45"/>
                  </a:lnTo>
                  <a:lnTo>
                    <a:pt x="200" y="38"/>
                  </a:lnTo>
                  <a:lnTo>
                    <a:pt x="192" y="32"/>
                  </a:lnTo>
                  <a:lnTo>
                    <a:pt x="184" y="26"/>
                  </a:lnTo>
                  <a:lnTo>
                    <a:pt x="176" y="21"/>
                  </a:lnTo>
                  <a:lnTo>
                    <a:pt x="169" y="16"/>
                  </a:lnTo>
                  <a:lnTo>
                    <a:pt x="161" y="11"/>
                  </a:lnTo>
                  <a:lnTo>
                    <a:pt x="154" y="8"/>
                  </a:lnTo>
                  <a:lnTo>
                    <a:pt x="146" y="4"/>
                  </a:lnTo>
                  <a:lnTo>
                    <a:pt x="138" y="3"/>
                  </a:lnTo>
                  <a:lnTo>
                    <a:pt x="129" y="2"/>
                  </a:lnTo>
                  <a:lnTo>
                    <a:pt x="121" y="3"/>
                  </a:lnTo>
                  <a:lnTo>
                    <a:pt x="113" y="6"/>
                  </a:lnTo>
                  <a:lnTo>
                    <a:pt x="95" y="15"/>
                  </a:lnTo>
                  <a:lnTo>
                    <a:pt x="83" y="28"/>
                  </a:lnTo>
                  <a:lnTo>
                    <a:pt x="75" y="44"/>
                  </a:lnTo>
                  <a:lnTo>
                    <a:pt x="69" y="60"/>
                  </a:lnTo>
                  <a:lnTo>
                    <a:pt x="67" y="78"/>
                  </a:lnTo>
                  <a:lnTo>
                    <a:pt x="67" y="98"/>
                  </a:lnTo>
                  <a:lnTo>
                    <a:pt x="70" y="115"/>
                  </a:lnTo>
                  <a:lnTo>
                    <a:pt x="76" y="132"/>
                  </a:lnTo>
                  <a:lnTo>
                    <a:pt x="80" y="142"/>
                  </a:lnTo>
                  <a:lnTo>
                    <a:pt x="84" y="151"/>
                  </a:lnTo>
                  <a:lnTo>
                    <a:pt x="90" y="160"/>
                  </a:lnTo>
                  <a:lnTo>
                    <a:pt x="94" y="169"/>
                  </a:lnTo>
                  <a:lnTo>
                    <a:pt x="100" y="177"/>
                  </a:lnTo>
                  <a:lnTo>
                    <a:pt x="106" y="187"/>
                  </a:lnTo>
                  <a:lnTo>
                    <a:pt x="111" y="195"/>
                  </a:lnTo>
                  <a:lnTo>
                    <a:pt x="117" y="203"/>
                  </a:lnTo>
                  <a:lnTo>
                    <a:pt x="115" y="198"/>
                  </a:lnTo>
                  <a:lnTo>
                    <a:pt x="108" y="184"/>
                  </a:lnTo>
                  <a:lnTo>
                    <a:pt x="99" y="162"/>
                  </a:lnTo>
                  <a:lnTo>
                    <a:pt x="90" y="137"/>
                  </a:lnTo>
                  <a:lnTo>
                    <a:pt x="82" y="108"/>
                  </a:lnTo>
                  <a:lnTo>
                    <a:pt x="78" y="79"/>
                  </a:lnTo>
                  <a:lnTo>
                    <a:pt x="82" y="52"/>
                  </a:lnTo>
                  <a:lnTo>
                    <a:pt x="93" y="30"/>
                  </a:lnTo>
                  <a:lnTo>
                    <a:pt x="100" y="24"/>
                  </a:lnTo>
                  <a:lnTo>
                    <a:pt x="107" y="19"/>
                  </a:lnTo>
                  <a:lnTo>
                    <a:pt x="116" y="17"/>
                  </a:lnTo>
                  <a:lnTo>
                    <a:pt x="124" y="16"/>
                  </a:lnTo>
                  <a:lnTo>
                    <a:pt x="129" y="16"/>
                  </a:lnTo>
                  <a:lnTo>
                    <a:pt x="134" y="17"/>
                  </a:lnTo>
                  <a:lnTo>
                    <a:pt x="139" y="19"/>
                  </a:lnTo>
                  <a:lnTo>
                    <a:pt x="144" y="22"/>
                  </a:lnTo>
                  <a:lnTo>
                    <a:pt x="148" y="24"/>
                  </a:lnTo>
                  <a:lnTo>
                    <a:pt x="153" y="26"/>
                  </a:lnTo>
                  <a:lnTo>
                    <a:pt x="158" y="30"/>
                  </a:lnTo>
                  <a:lnTo>
                    <a:pt x="162" y="32"/>
                  </a:lnTo>
                  <a:lnTo>
                    <a:pt x="170" y="38"/>
                  </a:lnTo>
                  <a:lnTo>
                    <a:pt x="178" y="45"/>
                  </a:lnTo>
                  <a:lnTo>
                    <a:pt x="186" y="52"/>
                  </a:lnTo>
                  <a:lnTo>
                    <a:pt x="193" y="59"/>
                  </a:lnTo>
                  <a:lnTo>
                    <a:pt x="199" y="67"/>
                  </a:lnTo>
                  <a:lnTo>
                    <a:pt x="206" y="74"/>
                  </a:lnTo>
                  <a:lnTo>
                    <a:pt x="212" y="83"/>
                  </a:lnTo>
                  <a:lnTo>
                    <a:pt x="217" y="91"/>
                  </a:lnTo>
                  <a:lnTo>
                    <a:pt x="225" y="104"/>
                  </a:lnTo>
                  <a:lnTo>
                    <a:pt x="232" y="117"/>
                  </a:lnTo>
                  <a:lnTo>
                    <a:pt x="238" y="131"/>
                  </a:lnTo>
                  <a:lnTo>
                    <a:pt x="244" y="145"/>
                  </a:lnTo>
                  <a:lnTo>
                    <a:pt x="247" y="160"/>
                  </a:lnTo>
                  <a:lnTo>
                    <a:pt x="251" y="175"/>
                  </a:lnTo>
                  <a:lnTo>
                    <a:pt x="253" y="190"/>
                  </a:lnTo>
                  <a:lnTo>
                    <a:pt x="254" y="205"/>
                  </a:lnTo>
                  <a:lnTo>
                    <a:pt x="254" y="217"/>
                  </a:lnTo>
                  <a:lnTo>
                    <a:pt x="254" y="227"/>
                  </a:lnTo>
                  <a:lnTo>
                    <a:pt x="253" y="238"/>
                  </a:lnTo>
                  <a:lnTo>
                    <a:pt x="252" y="250"/>
                  </a:lnTo>
                  <a:lnTo>
                    <a:pt x="247" y="266"/>
                  </a:lnTo>
                  <a:lnTo>
                    <a:pt x="240" y="283"/>
                  </a:lnTo>
                  <a:lnTo>
                    <a:pt x="232" y="299"/>
                  </a:lnTo>
                  <a:lnTo>
                    <a:pt x="222" y="313"/>
                  </a:lnTo>
                  <a:lnTo>
                    <a:pt x="209" y="325"/>
                  </a:lnTo>
                  <a:lnTo>
                    <a:pt x="194" y="334"/>
                  </a:lnTo>
                  <a:lnTo>
                    <a:pt x="178" y="339"/>
                  </a:lnTo>
                  <a:lnTo>
                    <a:pt x="160" y="339"/>
                  </a:lnTo>
                  <a:lnTo>
                    <a:pt x="148" y="336"/>
                  </a:lnTo>
                  <a:lnTo>
                    <a:pt x="137" y="332"/>
                  </a:lnTo>
                  <a:lnTo>
                    <a:pt x="126" y="326"/>
                  </a:lnTo>
                  <a:lnTo>
                    <a:pt x="116" y="319"/>
                  </a:lnTo>
                  <a:lnTo>
                    <a:pt x="107" y="312"/>
                  </a:lnTo>
                  <a:lnTo>
                    <a:pt x="98" y="303"/>
                  </a:lnTo>
                  <a:lnTo>
                    <a:pt x="90" y="295"/>
                  </a:lnTo>
                  <a:lnTo>
                    <a:pt x="83" y="286"/>
                  </a:lnTo>
                  <a:lnTo>
                    <a:pt x="75" y="276"/>
                  </a:lnTo>
                  <a:lnTo>
                    <a:pt x="67" y="266"/>
                  </a:lnTo>
                  <a:lnTo>
                    <a:pt x="60" y="256"/>
                  </a:lnTo>
                  <a:lnTo>
                    <a:pt x="53" y="244"/>
                  </a:lnTo>
                  <a:lnTo>
                    <a:pt x="47" y="234"/>
                  </a:lnTo>
                  <a:lnTo>
                    <a:pt x="41" y="222"/>
                  </a:lnTo>
                  <a:lnTo>
                    <a:pt x="35" y="211"/>
                  </a:lnTo>
                  <a:lnTo>
                    <a:pt x="30" y="199"/>
                  </a:lnTo>
                  <a:lnTo>
                    <a:pt x="22" y="175"/>
                  </a:lnTo>
                  <a:lnTo>
                    <a:pt x="15" y="150"/>
                  </a:lnTo>
                  <a:lnTo>
                    <a:pt x="11" y="124"/>
                  </a:lnTo>
                  <a:lnTo>
                    <a:pt x="9" y="99"/>
                  </a:lnTo>
                  <a:lnTo>
                    <a:pt x="11" y="84"/>
                  </a:lnTo>
                  <a:lnTo>
                    <a:pt x="16" y="68"/>
                  </a:lnTo>
                  <a:lnTo>
                    <a:pt x="23" y="51"/>
                  </a:lnTo>
                  <a:lnTo>
                    <a:pt x="31" y="36"/>
                  </a:lnTo>
                  <a:lnTo>
                    <a:pt x="39" y="22"/>
                  </a:lnTo>
                  <a:lnTo>
                    <a:pt x="46" y="10"/>
                  </a:lnTo>
                  <a:lnTo>
                    <a:pt x="52" y="2"/>
                  </a:lnTo>
                  <a:lnTo>
                    <a:pt x="53" y="0"/>
                  </a:lnTo>
                  <a:lnTo>
                    <a:pt x="50" y="2"/>
                  </a:lnTo>
                  <a:lnTo>
                    <a:pt x="45" y="10"/>
                  </a:lnTo>
                  <a:lnTo>
                    <a:pt x="38" y="22"/>
                  </a:lnTo>
                  <a:lnTo>
                    <a:pt x="29" y="36"/>
                  </a:lnTo>
                  <a:lnTo>
                    <a:pt x="19" y="52"/>
                  </a:lnTo>
                  <a:lnTo>
                    <a:pt x="10" y="69"/>
                  </a:lnTo>
                  <a:lnTo>
                    <a:pt x="4" y="85"/>
                  </a:lnTo>
                  <a:lnTo>
                    <a:pt x="1" y="10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83" name="Freeform 189"/>
            <p:cNvSpPr>
              <a:spLocks/>
            </p:cNvSpPr>
            <p:nvPr/>
          </p:nvSpPr>
          <p:spPr bwMode="auto">
            <a:xfrm>
              <a:off x="2944" y="2839"/>
              <a:ext cx="61" cy="176"/>
            </a:xfrm>
            <a:custGeom>
              <a:avLst/>
              <a:gdLst>
                <a:gd name="T0" fmla="*/ 0 w 243"/>
                <a:gd name="T1" fmla="*/ 0 h 705"/>
                <a:gd name="T2" fmla="*/ 0 w 243"/>
                <a:gd name="T3" fmla="*/ 0 h 705"/>
                <a:gd name="T4" fmla="*/ 0 w 243"/>
                <a:gd name="T5" fmla="*/ 0 h 705"/>
                <a:gd name="T6" fmla="*/ 0 w 243"/>
                <a:gd name="T7" fmla="*/ 0 h 705"/>
                <a:gd name="T8" fmla="*/ 0 w 243"/>
                <a:gd name="T9" fmla="*/ 0 h 705"/>
                <a:gd name="T10" fmla="*/ 0 w 243"/>
                <a:gd name="T11" fmla="*/ 0 h 705"/>
                <a:gd name="T12" fmla="*/ 0 w 243"/>
                <a:gd name="T13" fmla="*/ 0 h 705"/>
                <a:gd name="T14" fmla="*/ 0 w 243"/>
                <a:gd name="T15" fmla="*/ 0 h 705"/>
                <a:gd name="T16" fmla="*/ 0 w 243"/>
                <a:gd name="T17" fmla="*/ 0 h 705"/>
                <a:gd name="T18" fmla="*/ 0 w 243"/>
                <a:gd name="T19" fmla="*/ 0 h 705"/>
                <a:gd name="T20" fmla="*/ 0 w 243"/>
                <a:gd name="T21" fmla="*/ 0 h 705"/>
                <a:gd name="T22" fmla="*/ 0 w 243"/>
                <a:gd name="T23" fmla="*/ 0 h 705"/>
                <a:gd name="T24" fmla="*/ 0 w 243"/>
                <a:gd name="T25" fmla="*/ 0 h 705"/>
                <a:gd name="T26" fmla="*/ 0 w 243"/>
                <a:gd name="T27" fmla="*/ 0 h 705"/>
                <a:gd name="T28" fmla="*/ 0 w 243"/>
                <a:gd name="T29" fmla="*/ 0 h 705"/>
                <a:gd name="T30" fmla="*/ 0 w 243"/>
                <a:gd name="T31" fmla="*/ 0 h 705"/>
                <a:gd name="T32" fmla="*/ 0 w 243"/>
                <a:gd name="T33" fmla="*/ 0 h 705"/>
                <a:gd name="T34" fmla="*/ 0 w 243"/>
                <a:gd name="T35" fmla="*/ 0 h 705"/>
                <a:gd name="T36" fmla="*/ 0 w 243"/>
                <a:gd name="T37" fmla="*/ 0 h 705"/>
                <a:gd name="T38" fmla="*/ 0 w 243"/>
                <a:gd name="T39" fmla="*/ 0 h 705"/>
                <a:gd name="T40" fmla="*/ 0 w 243"/>
                <a:gd name="T41" fmla="*/ 0 h 705"/>
                <a:gd name="T42" fmla="*/ 0 w 243"/>
                <a:gd name="T43" fmla="*/ 0 h 705"/>
                <a:gd name="T44" fmla="*/ 0 w 243"/>
                <a:gd name="T45" fmla="*/ 0 h 705"/>
                <a:gd name="T46" fmla="*/ 0 w 243"/>
                <a:gd name="T47" fmla="*/ 0 h 705"/>
                <a:gd name="T48" fmla="*/ 0 w 243"/>
                <a:gd name="T49" fmla="*/ 0 h 705"/>
                <a:gd name="T50" fmla="*/ 0 w 243"/>
                <a:gd name="T51" fmla="*/ 0 h 705"/>
                <a:gd name="T52" fmla="*/ 0 w 243"/>
                <a:gd name="T53" fmla="*/ 0 h 705"/>
                <a:gd name="T54" fmla="*/ 0 w 243"/>
                <a:gd name="T55" fmla="*/ 0 h 705"/>
                <a:gd name="T56" fmla="*/ 0 w 243"/>
                <a:gd name="T57" fmla="*/ 0 h 705"/>
                <a:gd name="T58" fmla="*/ 0 w 243"/>
                <a:gd name="T59" fmla="*/ 0 h 705"/>
                <a:gd name="T60" fmla="*/ 0 w 243"/>
                <a:gd name="T61" fmla="*/ 0 h 705"/>
                <a:gd name="T62" fmla="*/ 0 w 243"/>
                <a:gd name="T63" fmla="*/ 0 h 705"/>
                <a:gd name="T64" fmla="*/ 0 w 243"/>
                <a:gd name="T65" fmla="*/ 0 h 705"/>
                <a:gd name="T66" fmla="*/ 0 w 243"/>
                <a:gd name="T67" fmla="*/ 0 h 705"/>
                <a:gd name="T68" fmla="*/ 0 w 243"/>
                <a:gd name="T69" fmla="*/ 0 h 705"/>
                <a:gd name="T70" fmla="*/ 0 w 243"/>
                <a:gd name="T71" fmla="*/ 0 h 705"/>
                <a:gd name="T72" fmla="*/ 0 w 243"/>
                <a:gd name="T73" fmla="*/ 0 h 705"/>
                <a:gd name="T74" fmla="*/ 0 w 243"/>
                <a:gd name="T75" fmla="*/ 0 h 7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3"/>
                <a:gd name="T115" fmla="*/ 0 h 705"/>
                <a:gd name="T116" fmla="*/ 243 w 243"/>
                <a:gd name="T117" fmla="*/ 705 h 7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3" h="705">
                  <a:moveTo>
                    <a:pt x="3" y="94"/>
                  </a:moveTo>
                  <a:lnTo>
                    <a:pt x="9" y="115"/>
                  </a:lnTo>
                  <a:lnTo>
                    <a:pt x="17" y="135"/>
                  </a:lnTo>
                  <a:lnTo>
                    <a:pt x="26" y="156"/>
                  </a:lnTo>
                  <a:lnTo>
                    <a:pt x="37" y="176"/>
                  </a:lnTo>
                  <a:lnTo>
                    <a:pt x="48" y="196"/>
                  </a:lnTo>
                  <a:lnTo>
                    <a:pt x="60" y="216"/>
                  </a:lnTo>
                  <a:lnTo>
                    <a:pt x="72" y="236"/>
                  </a:lnTo>
                  <a:lnTo>
                    <a:pt x="85" y="255"/>
                  </a:lnTo>
                  <a:lnTo>
                    <a:pt x="99" y="275"/>
                  </a:lnTo>
                  <a:lnTo>
                    <a:pt x="111" y="294"/>
                  </a:lnTo>
                  <a:lnTo>
                    <a:pt x="124" y="315"/>
                  </a:lnTo>
                  <a:lnTo>
                    <a:pt x="136" y="335"/>
                  </a:lnTo>
                  <a:lnTo>
                    <a:pt x="141" y="345"/>
                  </a:lnTo>
                  <a:lnTo>
                    <a:pt x="147" y="355"/>
                  </a:lnTo>
                  <a:lnTo>
                    <a:pt x="153" y="366"/>
                  </a:lnTo>
                  <a:lnTo>
                    <a:pt x="159" y="377"/>
                  </a:lnTo>
                  <a:lnTo>
                    <a:pt x="163" y="388"/>
                  </a:lnTo>
                  <a:lnTo>
                    <a:pt x="168" y="399"/>
                  </a:lnTo>
                  <a:lnTo>
                    <a:pt x="172" y="410"/>
                  </a:lnTo>
                  <a:lnTo>
                    <a:pt x="176" y="421"/>
                  </a:lnTo>
                  <a:lnTo>
                    <a:pt x="179" y="433"/>
                  </a:lnTo>
                  <a:lnTo>
                    <a:pt x="185" y="443"/>
                  </a:lnTo>
                  <a:lnTo>
                    <a:pt x="190" y="454"/>
                  </a:lnTo>
                  <a:lnTo>
                    <a:pt x="193" y="466"/>
                  </a:lnTo>
                  <a:lnTo>
                    <a:pt x="198" y="478"/>
                  </a:lnTo>
                  <a:lnTo>
                    <a:pt x="201" y="488"/>
                  </a:lnTo>
                  <a:lnTo>
                    <a:pt x="205" y="499"/>
                  </a:lnTo>
                  <a:lnTo>
                    <a:pt x="208" y="511"/>
                  </a:lnTo>
                  <a:lnTo>
                    <a:pt x="220" y="558"/>
                  </a:lnTo>
                  <a:lnTo>
                    <a:pt x="228" y="607"/>
                  </a:lnTo>
                  <a:lnTo>
                    <a:pt x="233" y="655"/>
                  </a:lnTo>
                  <a:lnTo>
                    <a:pt x="238" y="703"/>
                  </a:lnTo>
                  <a:lnTo>
                    <a:pt x="239" y="705"/>
                  </a:lnTo>
                  <a:lnTo>
                    <a:pt x="240" y="705"/>
                  </a:lnTo>
                  <a:lnTo>
                    <a:pt x="241" y="703"/>
                  </a:lnTo>
                  <a:lnTo>
                    <a:pt x="243" y="702"/>
                  </a:lnTo>
                  <a:lnTo>
                    <a:pt x="239" y="656"/>
                  </a:lnTo>
                  <a:lnTo>
                    <a:pt x="235" y="610"/>
                  </a:lnTo>
                  <a:lnTo>
                    <a:pt x="228" y="564"/>
                  </a:lnTo>
                  <a:lnTo>
                    <a:pt x="218" y="519"/>
                  </a:lnTo>
                  <a:lnTo>
                    <a:pt x="213" y="497"/>
                  </a:lnTo>
                  <a:lnTo>
                    <a:pt x="207" y="474"/>
                  </a:lnTo>
                  <a:lnTo>
                    <a:pt x="199" y="452"/>
                  </a:lnTo>
                  <a:lnTo>
                    <a:pt x="191" y="430"/>
                  </a:lnTo>
                  <a:lnTo>
                    <a:pt x="186" y="419"/>
                  </a:lnTo>
                  <a:lnTo>
                    <a:pt x="182" y="408"/>
                  </a:lnTo>
                  <a:lnTo>
                    <a:pt x="178" y="397"/>
                  </a:lnTo>
                  <a:lnTo>
                    <a:pt x="174" y="385"/>
                  </a:lnTo>
                  <a:lnTo>
                    <a:pt x="169" y="374"/>
                  </a:lnTo>
                  <a:lnTo>
                    <a:pt x="163" y="363"/>
                  </a:lnTo>
                  <a:lnTo>
                    <a:pt x="159" y="352"/>
                  </a:lnTo>
                  <a:lnTo>
                    <a:pt x="153" y="342"/>
                  </a:lnTo>
                  <a:lnTo>
                    <a:pt x="141" y="322"/>
                  </a:lnTo>
                  <a:lnTo>
                    <a:pt x="129" y="302"/>
                  </a:lnTo>
                  <a:lnTo>
                    <a:pt x="116" y="283"/>
                  </a:lnTo>
                  <a:lnTo>
                    <a:pt x="103" y="263"/>
                  </a:lnTo>
                  <a:lnTo>
                    <a:pt x="91" y="245"/>
                  </a:lnTo>
                  <a:lnTo>
                    <a:pt x="78" y="225"/>
                  </a:lnTo>
                  <a:lnTo>
                    <a:pt x="65" y="206"/>
                  </a:lnTo>
                  <a:lnTo>
                    <a:pt x="53" y="186"/>
                  </a:lnTo>
                  <a:lnTo>
                    <a:pt x="47" y="176"/>
                  </a:lnTo>
                  <a:lnTo>
                    <a:pt x="41" y="166"/>
                  </a:lnTo>
                  <a:lnTo>
                    <a:pt x="35" y="156"/>
                  </a:lnTo>
                  <a:lnTo>
                    <a:pt x="31" y="146"/>
                  </a:lnTo>
                  <a:lnTo>
                    <a:pt x="25" y="134"/>
                  </a:lnTo>
                  <a:lnTo>
                    <a:pt x="20" y="124"/>
                  </a:lnTo>
                  <a:lnTo>
                    <a:pt x="17" y="113"/>
                  </a:lnTo>
                  <a:lnTo>
                    <a:pt x="12" y="102"/>
                  </a:lnTo>
                  <a:lnTo>
                    <a:pt x="5" y="72"/>
                  </a:lnTo>
                  <a:lnTo>
                    <a:pt x="2" y="38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84" name="Freeform 190"/>
            <p:cNvSpPr>
              <a:spLocks/>
            </p:cNvSpPr>
            <p:nvPr/>
          </p:nvSpPr>
          <p:spPr bwMode="auto">
            <a:xfrm>
              <a:off x="3148" y="2999"/>
              <a:ext cx="72" cy="74"/>
            </a:xfrm>
            <a:custGeom>
              <a:avLst/>
              <a:gdLst>
                <a:gd name="T0" fmla="*/ 0 w 287"/>
                <a:gd name="T1" fmla="*/ 0 h 297"/>
                <a:gd name="T2" fmla="*/ 0 w 287"/>
                <a:gd name="T3" fmla="*/ 0 h 297"/>
                <a:gd name="T4" fmla="*/ 0 w 287"/>
                <a:gd name="T5" fmla="*/ 0 h 297"/>
                <a:gd name="T6" fmla="*/ 0 w 287"/>
                <a:gd name="T7" fmla="*/ 0 h 297"/>
                <a:gd name="T8" fmla="*/ 0 w 287"/>
                <a:gd name="T9" fmla="*/ 0 h 297"/>
                <a:gd name="T10" fmla="*/ 0 w 287"/>
                <a:gd name="T11" fmla="*/ 0 h 297"/>
                <a:gd name="T12" fmla="*/ 0 w 287"/>
                <a:gd name="T13" fmla="*/ 0 h 297"/>
                <a:gd name="T14" fmla="*/ 0 w 287"/>
                <a:gd name="T15" fmla="*/ 0 h 297"/>
                <a:gd name="T16" fmla="*/ 0 w 287"/>
                <a:gd name="T17" fmla="*/ 0 h 297"/>
                <a:gd name="T18" fmla="*/ 0 w 287"/>
                <a:gd name="T19" fmla="*/ 0 h 297"/>
                <a:gd name="T20" fmla="*/ 0 w 287"/>
                <a:gd name="T21" fmla="*/ 0 h 297"/>
                <a:gd name="T22" fmla="*/ 0 w 287"/>
                <a:gd name="T23" fmla="*/ 0 h 297"/>
                <a:gd name="T24" fmla="*/ 0 w 287"/>
                <a:gd name="T25" fmla="*/ 0 h 297"/>
                <a:gd name="T26" fmla="*/ 0 w 287"/>
                <a:gd name="T27" fmla="*/ 0 h 297"/>
                <a:gd name="T28" fmla="*/ 0 w 287"/>
                <a:gd name="T29" fmla="*/ 0 h 297"/>
                <a:gd name="T30" fmla="*/ 0 w 287"/>
                <a:gd name="T31" fmla="*/ 0 h 297"/>
                <a:gd name="T32" fmla="*/ 0 w 287"/>
                <a:gd name="T33" fmla="*/ 0 h 297"/>
                <a:gd name="T34" fmla="*/ 0 w 287"/>
                <a:gd name="T35" fmla="*/ 0 h 297"/>
                <a:gd name="T36" fmla="*/ 0 w 287"/>
                <a:gd name="T37" fmla="*/ 0 h 297"/>
                <a:gd name="T38" fmla="*/ 0 w 287"/>
                <a:gd name="T39" fmla="*/ 0 h 297"/>
                <a:gd name="T40" fmla="*/ 0 w 287"/>
                <a:gd name="T41" fmla="*/ 0 h 297"/>
                <a:gd name="T42" fmla="*/ 0 w 287"/>
                <a:gd name="T43" fmla="*/ 0 h 297"/>
                <a:gd name="T44" fmla="*/ 0 w 287"/>
                <a:gd name="T45" fmla="*/ 0 h 297"/>
                <a:gd name="T46" fmla="*/ 0 w 287"/>
                <a:gd name="T47" fmla="*/ 0 h 297"/>
                <a:gd name="T48" fmla="*/ 0 w 287"/>
                <a:gd name="T49" fmla="*/ 0 h 297"/>
                <a:gd name="T50" fmla="*/ 0 w 287"/>
                <a:gd name="T51" fmla="*/ 0 h 297"/>
                <a:gd name="T52" fmla="*/ 0 w 287"/>
                <a:gd name="T53" fmla="*/ 0 h 297"/>
                <a:gd name="T54" fmla="*/ 0 w 287"/>
                <a:gd name="T55" fmla="*/ 0 h 297"/>
                <a:gd name="T56" fmla="*/ 0 w 287"/>
                <a:gd name="T57" fmla="*/ 0 h 297"/>
                <a:gd name="T58" fmla="*/ 0 w 287"/>
                <a:gd name="T59" fmla="*/ 0 h 297"/>
                <a:gd name="T60" fmla="*/ 0 w 287"/>
                <a:gd name="T61" fmla="*/ 0 h 297"/>
                <a:gd name="T62" fmla="*/ 0 w 287"/>
                <a:gd name="T63" fmla="*/ 0 h 297"/>
                <a:gd name="T64" fmla="*/ 0 w 287"/>
                <a:gd name="T65" fmla="*/ 0 h 297"/>
                <a:gd name="T66" fmla="*/ 0 w 287"/>
                <a:gd name="T67" fmla="*/ 0 h 297"/>
                <a:gd name="T68" fmla="*/ 0 w 287"/>
                <a:gd name="T69" fmla="*/ 0 h 297"/>
                <a:gd name="T70" fmla="*/ 0 w 287"/>
                <a:gd name="T71" fmla="*/ 0 h 297"/>
                <a:gd name="T72" fmla="*/ 0 w 287"/>
                <a:gd name="T73" fmla="*/ 0 h 297"/>
                <a:gd name="T74" fmla="*/ 0 w 287"/>
                <a:gd name="T75" fmla="*/ 0 h 297"/>
                <a:gd name="T76" fmla="*/ 0 w 287"/>
                <a:gd name="T77" fmla="*/ 0 h 297"/>
                <a:gd name="T78" fmla="*/ 0 w 287"/>
                <a:gd name="T79" fmla="*/ 0 h 297"/>
                <a:gd name="T80" fmla="*/ 0 w 287"/>
                <a:gd name="T81" fmla="*/ 0 h 297"/>
                <a:gd name="T82" fmla="*/ 0 w 287"/>
                <a:gd name="T83" fmla="*/ 0 h 297"/>
                <a:gd name="T84" fmla="*/ 0 w 287"/>
                <a:gd name="T85" fmla="*/ 0 h 297"/>
                <a:gd name="T86" fmla="*/ 0 w 287"/>
                <a:gd name="T87" fmla="*/ 0 h 297"/>
                <a:gd name="T88" fmla="*/ 0 w 287"/>
                <a:gd name="T89" fmla="*/ 0 h 2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297"/>
                <a:gd name="T137" fmla="*/ 287 w 287"/>
                <a:gd name="T138" fmla="*/ 297 h 2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297">
                  <a:moveTo>
                    <a:pt x="1" y="297"/>
                  </a:moveTo>
                  <a:lnTo>
                    <a:pt x="8" y="287"/>
                  </a:lnTo>
                  <a:lnTo>
                    <a:pt x="17" y="278"/>
                  </a:lnTo>
                  <a:lnTo>
                    <a:pt x="25" y="268"/>
                  </a:lnTo>
                  <a:lnTo>
                    <a:pt x="36" y="260"/>
                  </a:lnTo>
                  <a:lnTo>
                    <a:pt x="46" y="253"/>
                  </a:lnTo>
                  <a:lnTo>
                    <a:pt x="56" y="246"/>
                  </a:lnTo>
                  <a:lnTo>
                    <a:pt x="67" y="241"/>
                  </a:lnTo>
                  <a:lnTo>
                    <a:pt x="78" y="234"/>
                  </a:lnTo>
                  <a:lnTo>
                    <a:pt x="84" y="230"/>
                  </a:lnTo>
                  <a:lnTo>
                    <a:pt x="89" y="227"/>
                  </a:lnTo>
                  <a:lnTo>
                    <a:pt x="94" y="225"/>
                  </a:lnTo>
                  <a:lnTo>
                    <a:pt x="100" y="221"/>
                  </a:lnTo>
                  <a:lnTo>
                    <a:pt x="105" y="218"/>
                  </a:lnTo>
                  <a:lnTo>
                    <a:pt x="110" y="214"/>
                  </a:lnTo>
                  <a:lnTo>
                    <a:pt x="116" y="211"/>
                  </a:lnTo>
                  <a:lnTo>
                    <a:pt x="122" y="208"/>
                  </a:lnTo>
                  <a:lnTo>
                    <a:pt x="128" y="206"/>
                  </a:lnTo>
                  <a:lnTo>
                    <a:pt x="133" y="203"/>
                  </a:lnTo>
                  <a:lnTo>
                    <a:pt x="139" y="199"/>
                  </a:lnTo>
                  <a:lnTo>
                    <a:pt x="145" y="196"/>
                  </a:lnTo>
                  <a:lnTo>
                    <a:pt x="151" y="191"/>
                  </a:lnTo>
                  <a:lnTo>
                    <a:pt x="155" y="188"/>
                  </a:lnTo>
                  <a:lnTo>
                    <a:pt x="160" y="183"/>
                  </a:lnTo>
                  <a:lnTo>
                    <a:pt x="165" y="178"/>
                  </a:lnTo>
                  <a:lnTo>
                    <a:pt x="171" y="169"/>
                  </a:lnTo>
                  <a:lnTo>
                    <a:pt x="181" y="154"/>
                  </a:lnTo>
                  <a:lnTo>
                    <a:pt x="192" y="135"/>
                  </a:lnTo>
                  <a:lnTo>
                    <a:pt x="205" y="113"/>
                  </a:lnTo>
                  <a:lnTo>
                    <a:pt x="218" y="91"/>
                  </a:lnTo>
                  <a:lnTo>
                    <a:pt x="229" y="71"/>
                  </a:lnTo>
                  <a:lnTo>
                    <a:pt x="237" y="56"/>
                  </a:lnTo>
                  <a:lnTo>
                    <a:pt x="243" y="47"/>
                  </a:lnTo>
                  <a:lnTo>
                    <a:pt x="247" y="40"/>
                  </a:lnTo>
                  <a:lnTo>
                    <a:pt x="252" y="34"/>
                  </a:lnTo>
                  <a:lnTo>
                    <a:pt x="258" y="28"/>
                  </a:lnTo>
                  <a:lnTo>
                    <a:pt x="264" y="22"/>
                  </a:lnTo>
                  <a:lnTo>
                    <a:pt x="268" y="17"/>
                  </a:lnTo>
                  <a:lnTo>
                    <a:pt x="275" y="11"/>
                  </a:lnTo>
                  <a:lnTo>
                    <a:pt x="281" y="7"/>
                  </a:lnTo>
                  <a:lnTo>
                    <a:pt x="287" y="1"/>
                  </a:lnTo>
                  <a:lnTo>
                    <a:pt x="287" y="0"/>
                  </a:lnTo>
                  <a:lnTo>
                    <a:pt x="285" y="0"/>
                  </a:lnTo>
                  <a:lnTo>
                    <a:pt x="281" y="3"/>
                  </a:lnTo>
                  <a:lnTo>
                    <a:pt x="276" y="8"/>
                  </a:lnTo>
                  <a:lnTo>
                    <a:pt x="270" y="11"/>
                  </a:lnTo>
                  <a:lnTo>
                    <a:pt x="266" y="15"/>
                  </a:lnTo>
                  <a:lnTo>
                    <a:pt x="261" y="19"/>
                  </a:lnTo>
                  <a:lnTo>
                    <a:pt x="257" y="24"/>
                  </a:lnTo>
                  <a:lnTo>
                    <a:pt x="253" y="29"/>
                  </a:lnTo>
                  <a:lnTo>
                    <a:pt x="249" y="33"/>
                  </a:lnTo>
                  <a:lnTo>
                    <a:pt x="242" y="43"/>
                  </a:lnTo>
                  <a:lnTo>
                    <a:pt x="230" y="59"/>
                  </a:lnTo>
                  <a:lnTo>
                    <a:pt x="216" y="81"/>
                  </a:lnTo>
                  <a:lnTo>
                    <a:pt x="200" y="104"/>
                  </a:lnTo>
                  <a:lnTo>
                    <a:pt x="185" y="127"/>
                  </a:lnTo>
                  <a:lnTo>
                    <a:pt x="171" y="146"/>
                  </a:lnTo>
                  <a:lnTo>
                    <a:pt x="161" y="161"/>
                  </a:lnTo>
                  <a:lnTo>
                    <a:pt x="155" y="168"/>
                  </a:lnTo>
                  <a:lnTo>
                    <a:pt x="150" y="173"/>
                  </a:lnTo>
                  <a:lnTo>
                    <a:pt x="145" y="177"/>
                  </a:lnTo>
                  <a:lnTo>
                    <a:pt x="138" y="181"/>
                  </a:lnTo>
                  <a:lnTo>
                    <a:pt x="132" y="184"/>
                  </a:lnTo>
                  <a:lnTo>
                    <a:pt x="127" y="188"/>
                  </a:lnTo>
                  <a:lnTo>
                    <a:pt x="121" y="191"/>
                  </a:lnTo>
                  <a:lnTo>
                    <a:pt x="114" y="195"/>
                  </a:lnTo>
                  <a:lnTo>
                    <a:pt x="108" y="198"/>
                  </a:lnTo>
                  <a:lnTo>
                    <a:pt x="102" y="202"/>
                  </a:lnTo>
                  <a:lnTo>
                    <a:pt x="97" y="205"/>
                  </a:lnTo>
                  <a:lnTo>
                    <a:pt x="92" y="208"/>
                  </a:lnTo>
                  <a:lnTo>
                    <a:pt x="86" y="213"/>
                  </a:lnTo>
                  <a:lnTo>
                    <a:pt x="81" y="217"/>
                  </a:lnTo>
                  <a:lnTo>
                    <a:pt x="76" y="220"/>
                  </a:lnTo>
                  <a:lnTo>
                    <a:pt x="70" y="225"/>
                  </a:lnTo>
                  <a:lnTo>
                    <a:pt x="64" y="228"/>
                  </a:lnTo>
                  <a:lnTo>
                    <a:pt x="55" y="235"/>
                  </a:lnTo>
                  <a:lnTo>
                    <a:pt x="46" y="243"/>
                  </a:lnTo>
                  <a:lnTo>
                    <a:pt x="37" y="251"/>
                  </a:lnTo>
                  <a:lnTo>
                    <a:pt x="29" y="259"/>
                  </a:lnTo>
                  <a:lnTo>
                    <a:pt x="21" y="268"/>
                  </a:lnTo>
                  <a:lnTo>
                    <a:pt x="14" y="278"/>
                  </a:lnTo>
                  <a:lnTo>
                    <a:pt x="7" y="287"/>
                  </a:lnTo>
                  <a:lnTo>
                    <a:pt x="0" y="297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85" name="Freeform 191"/>
            <p:cNvSpPr>
              <a:spLocks/>
            </p:cNvSpPr>
            <p:nvPr/>
          </p:nvSpPr>
          <p:spPr bwMode="auto">
            <a:xfrm>
              <a:off x="2866" y="2641"/>
              <a:ext cx="75" cy="24"/>
            </a:xfrm>
            <a:custGeom>
              <a:avLst/>
              <a:gdLst>
                <a:gd name="T0" fmla="*/ 0 w 300"/>
                <a:gd name="T1" fmla="*/ 0 h 94"/>
                <a:gd name="T2" fmla="*/ 0 w 300"/>
                <a:gd name="T3" fmla="*/ 0 h 94"/>
                <a:gd name="T4" fmla="*/ 0 w 300"/>
                <a:gd name="T5" fmla="*/ 0 h 94"/>
                <a:gd name="T6" fmla="*/ 0 w 300"/>
                <a:gd name="T7" fmla="*/ 0 h 94"/>
                <a:gd name="T8" fmla="*/ 0 w 300"/>
                <a:gd name="T9" fmla="*/ 0 h 94"/>
                <a:gd name="T10" fmla="*/ 0 w 300"/>
                <a:gd name="T11" fmla="*/ 0 h 94"/>
                <a:gd name="T12" fmla="*/ 0 w 300"/>
                <a:gd name="T13" fmla="*/ 0 h 94"/>
                <a:gd name="T14" fmla="*/ 0 w 300"/>
                <a:gd name="T15" fmla="*/ 0 h 94"/>
                <a:gd name="T16" fmla="*/ 0 w 300"/>
                <a:gd name="T17" fmla="*/ 0 h 94"/>
                <a:gd name="T18" fmla="*/ 0 w 300"/>
                <a:gd name="T19" fmla="*/ 0 h 94"/>
                <a:gd name="T20" fmla="*/ 0 w 300"/>
                <a:gd name="T21" fmla="*/ 0 h 94"/>
                <a:gd name="T22" fmla="*/ 0 w 300"/>
                <a:gd name="T23" fmla="*/ 0 h 94"/>
                <a:gd name="T24" fmla="*/ 0 w 300"/>
                <a:gd name="T25" fmla="*/ 0 h 94"/>
                <a:gd name="T26" fmla="*/ 0 w 300"/>
                <a:gd name="T27" fmla="*/ 0 h 94"/>
                <a:gd name="T28" fmla="*/ 0 w 300"/>
                <a:gd name="T29" fmla="*/ 0 h 94"/>
                <a:gd name="T30" fmla="*/ 0 w 300"/>
                <a:gd name="T31" fmla="*/ 0 h 94"/>
                <a:gd name="T32" fmla="*/ 0 w 300"/>
                <a:gd name="T33" fmla="*/ 0 h 94"/>
                <a:gd name="T34" fmla="*/ 0 w 300"/>
                <a:gd name="T35" fmla="*/ 0 h 94"/>
                <a:gd name="T36" fmla="*/ 0 w 300"/>
                <a:gd name="T37" fmla="*/ 0 h 94"/>
                <a:gd name="T38" fmla="*/ 0 w 300"/>
                <a:gd name="T39" fmla="*/ 0 h 94"/>
                <a:gd name="T40" fmla="*/ 0 w 300"/>
                <a:gd name="T41" fmla="*/ 0 h 94"/>
                <a:gd name="T42" fmla="*/ 0 w 300"/>
                <a:gd name="T43" fmla="*/ 0 h 94"/>
                <a:gd name="T44" fmla="*/ 0 w 300"/>
                <a:gd name="T45" fmla="*/ 0 h 94"/>
                <a:gd name="T46" fmla="*/ 0 w 300"/>
                <a:gd name="T47" fmla="*/ 0 h 94"/>
                <a:gd name="T48" fmla="*/ 0 w 300"/>
                <a:gd name="T49" fmla="*/ 0 h 94"/>
                <a:gd name="T50" fmla="*/ 0 w 300"/>
                <a:gd name="T51" fmla="*/ 0 h 94"/>
                <a:gd name="T52" fmla="*/ 0 w 300"/>
                <a:gd name="T53" fmla="*/ 0 h 94"/>
                <a:gd name="T54" fmla="*/ 0 w 300"/>
                <a:gd name="T55" fmla="*/ 0 h 94"/>
                <a:gd name="T56" fmla="*/ 0 w 300"/>
                <a:gd name="T57" fmla="*/ 0 h 94"/>
                <a:gd name="T58" fmla="*/ 0 w 300"/>
                <a:gd name="T59" fmla="*/ 0 h 94"/>
                <a:gd name="T60" fmla="*/ 0 w 300"/>
                <a:gd name="T61" fmla="*/ 0 h 94"/>
                <a:gd name="T62" fmla="*/ 0 w 300"/>
                <a:gd name="T63" fmla="*/ 0 h 94"/>
                <a:gd name="T64" fmla="*/ 0 w 300"/>
                <a:gd name="T65" fmla="*/ 0 h 94"/>
                <a:gd name="T66" fmla="*/ 0 w 300"/>
                <a:gd name="T67" fmla="*/ 0 h 94"/>
                <a:gd name="T68" fmla="*/ 0 w 300"/>
                <a:gd name="T69" fmla="*/ 0 h 94"/>
                <a:gd name="T70" fmla="*/ 0 w 300"/>
                <a:gd name="T71" fmla="*/ 0 h 94"/>
                <a:gd name="T72" fmla="*/ 0 w 300"/>
                <a:gd name="T73" fmla="*/ 0 h 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0"/>
                <a:gd name="T112" fmla="*/ 0 h 94"/>
                <a:gd name="T113" fmla="*/ 300 w 300"/>
                <a:gd name="T114" fmla="*/ 94 h 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0" h="94">
                  <a:moveTo>
                    <a:pt x="0" y="27"/>
                  </a:moveTo>
                  <a:lnTo>
                    <a:pt x="1" y="26"/>
                  </a:lnTo>
                  <a:lnTo>
                    <a:pt x="5" y="25"/>
                  </a:lnTo>
                  <a:lnTo>
                    <a:pt x="13" y="21"/>
                  </a:lnTo>
                  <a:lnTo>
                    <a:pt x="23" y="19"/>
                  </a:lnTo>
                  <a:lnTo>
                    <a:pt x="35" y="16"/>
                  </a:lnTo>
                  <a:lnTo>
                    <a:pt x="50" y="13"/>
                  </a:lnTo>
                  <a:lnTo>
                    <a:pt x="67" y="11"/>
                  </a:lnTo>
                  <a:lnTo>
                    <a:pt x="87" y="11"/>
                  </a:lnTo>
                  <a:lnTo>
                    <a:pt x="108" y="12"/>
                  </a:lnTo>
                  <a:lnTo>
                    <a:pt x="131" y="15"/>
                  </a:lnTo>
                  <a:lnTo>
                    <a:pt x="155" y="20"/>
                  </a:lnTo>
                  <a:lnTo>
                    <a:pt x="180" y="27"/>
                  </a:lnTo>
                  <a:lnTo>
                    <a:pt x="207" y="39"/>
                  </a:lnTo>
                  <a:lnTo>
                    <a:pt x="234" y="53"/>
                  </a:lnTo>
                  <a:lnTo>
                    <a:pt x="263" y="71"/>
                  </a:lnTo>
                  <a:lnTo>
                    <a:pt x="293" y="94"/>
                  </a:lnTo>
                  <a:lnTo>
                    <a:pt x="295" y="94"/>
                  </a:lnTo>
                  <a:lnTo>
                    <a:pt x="300" y="93"/>
                  </a:lnTo>
                  <a:lnTo>
                    <a:pt x="299" y="88"/>
                  </a:lnTo>
                  <a:lnTo>
                    <a:pt x="286" y="77"/>
                  </a:lnTo>
                  <a:lnTo>
                    <a:pt x="279" y="72"/>
                  </a:lnTo>
                  <a:lnTo>
                    <a:pt x="270" y="65"/>
                  </a:lnTo>
                  <a:lnTo>
                    <a:pt x="257" y="58"/>
                  </a:lnTo>
                  <a:lnTo>
                    <a:pt x="244" y="49"/>
                  </a:lnTo>
                  <a:lnTo>
                    <a:pt x="228" y="41"/>
                  </a:lnTo>
                  <a:lnTo>
                    <a:pt x="210" y="32"/>
                  </a:lnTo>
                  <a:lnTo>
                    <a:pt x="191" y="23"/>
                  </a:lnTo>
                  <a:lnTo>
                    <a:pt x="171" y="16"/>
                  </a:lnTo>
                  <a:lnTo>
                    <a:pt x="150" y="9"/>
                  </a:lnTo>
                  <a:lnTo>
                    <a:pt x="129" y="3"/>
                  </a:lnTo>
                  <a:lnTo>
                    <a:pt x="107" y="1"/>
                  </a:lnTo>
                  <a:lnTo>
                    <a:pt x="84" y="0"/>
                  </a:lnTo>
                  <a:lnTo>
                    <a:pt x="62" y="2"/>
                  </a:lnTo>
                  <a:lnTo>
                    <a:pt x="41" y="6"/>
                  </a:lnTo>
                  <a:lnTo>
                    <a:pt x="19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86" name="Freeform 192"/>
            <p:cNvSpPr>
              <a:spLocks/>
            </p:cNvSpPr>
            <p:nvPr/>
          </p:nvSpPr>
          <p:spPr bwMode="auto">
            <a:xfrm>
              <a:off x="2865" y="2616"/>
              <a:ext cx="84" cy="45"/>
            </a:xfrm>
            <a:custGeom>
              <a:avLst/>
              <a:gdLst>
                <a:gd name="T0" fmla="*/ 0 w 337"/>
                <a:gd name="T1" fmla="*/ 0 h 181"/>
                <a:gd name="T2" fmla="*/ 0 w 337"/>
                <a:gd name="T3" fmla="*/ 0 h 181"/>
                <a:gd name="T4" fmla="*/ 0 w 337"/>
                <a:gd name="T5" fmla="*/ 0 h 181"/>
                <a:gd name="T6" fmla="*/ 0 w 337"/>
                <a:gd name="T7" fmla="*/ 0 h 181"/>
                <a:gd name="T8" fmla="*/ 0 w 337"/>
                <a:gd name="T9" fmla="*/ 0 h 181"/>
                <a:gd name="T10" fmla="*/ 0 w 337"/>
                <a:gd name="T11" fmla="*/ 0 h 181"/>
                <a:gd name="T12" fmla="*/ 0 w 337"/>
                <a:gd name="T13" fmla="*/ 0 h 181"/>
                <a:gd name="T14" fmla="*/ 0 w 337"/>
                <a:gd name="T15" fmla="*/ 0 h 181"/>
                <a:gd name="T16" fmla="*/ 0 w 337"/>
                <a:gd name="T17" fmla="*/ 0 h 181"/>
                <a:gd name="T18" fmla="*/ 0 w 337"/>
                <a:gd name="T19" fmla="*/ 0 h 181"/>
                <a:gd name="T20" fmla="*/ 0 w 337"/>
                <a:gd name="T21" fmla="*/ 0 h 181"/>
                <a:gd name="T22" fmla="*/ 0 w 337"/>
                <a:gd name="T23" fmla="*/ 0 h 181"/>
                <a:gd name="T24" fmla="*/ 0 w 337"/>
                <a:gd name="T25" fmla="*/ 0 h 181"/>
                <a:gd name="T26" fmla="*/ 0 w 337"/>
                <a:gd name="T27" fmla="*/ 0 h 181"/>
                <a:gd name="T28" fmla="*/ 0 w 337"/>
                <a:gd name="T29" fmla="*/ 0 h 181"/>
                <a:gd name="T30" fmla="*/ 0 w 337"/>
                <a:gd name="T31" fmla="*/ 0 h 181"/>
                <a:gd name="T32" fmla="*/ 0 w 337"/>
                <a:gd name="T33" fmla="*/ 0 h 181"/>
                <a:gd name="T34" fmla="*/ 0 w 337"/>
                <a:gd name="T35" fmla="*/ 0 h 181"/>
                <a:gd name="T36" fmla="*/ 0 w 337"/>
                <a:gd name="T37" fmla="*/ 0 h 181"/>
                <a:gd name="T38" fmla="*/ 0 w 337"/>
                <a:gd name="T39" fmla="*/ 0 h 181"/>
                <a:gd name="T40" fmla="*/ 0 w 337"/>
                <a:gd name="T41" fmla="*/ 0 h 181"/>
                <a:gd name="T42" fmla="*/ 0 w 337"/>
                <a:gd name="T43" fmla="*/ 0 h 181"/>
                <a:gd name="T44" fmla="*/ 0 w 337"/>
                <a:gd name="T45" fmla="*/ 0 h 181"/>
                <a:gd name="T46" fmla="*/ 0 w 337"/>
                <a:gd name="T47" fmla="*/ 0 h 181"/>
                <a:gd name="T48" fmla="*/ 0 w 337"/>
                <a:gd name="T49" fmla="*/ 0 h 181"/>
                <a:gd name="T50" fmla="*/ 0 w 337"/>
                <a:gd name="T51" fmla="*/ 0 h 181"/>
                <a:gd name="T52" fmla="*/ 0 w 337"/>
                <a:gd name="T53" fmla="*/ 0 h 181"/>
                <a:gd name="T54" fmla="*/ 0 w 337"/>
                <a:gd name="T55" fmla="*/ 0 h 181"/>
                <a:gd name="T56" fmla="*/ 0 w 337"/>
                <a:gd name="T57" fmla="*/ 0 h 181"/>
                <a:gd name="T58" fmla="*/ 0 w 337"/>
                <a:gd name="T59" fmla="*/ 0 h 181"/>
                <a:gd name="T60" fmla="*/ 0 w 337"/>
                <a:gd name="T61" fmla="*/ 0 h 181"/>
                <a:gd name="T62" fmla="*/ 0 w 337"/>
                <a:gd name="T63" fmla="*/ 0 h 181"/>
                <a:gd name="T64" fmla="*/ 0 w 337"/>
                <a:gd name="T65" fmla="*/ 0 h 181"/>
                <a:gd name="T66" fmla="*/ 0 w 337"/>
                <a:gd name="T67" fmla="*/ 0 h 181"/>
                <a:gd name="T68" fmla="*/ 0 w 337"/>
                <a:gd name="T69" fmla="*/ 0 h 181"/>
                <a:gd name="T70" fmla="*/ 0 w 337"/>
                <a:gd name="T71" fmla="*/ 0 h 181"/>
                <a:gd name="T72" fmla="*/ 0 w 337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7"/>
                <a:gd name="T112" fmla="*/ 0 h 181"/>
                <a:gd name="T113" fmla="*/ 337 w 337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7" h="181">
                  <a:moveTo>
                    <a:pt x="0" y="11"/>
                  </a:moveTo>
                  <a:lnTo>
                    <a:pt x="2" y="11"/>
                  </a:lnTo>
                  <a:lnTo>
                    <a:pt x="10" y="10"/>
                  </a:lnTo>
                  <a:lnTo>
                    <a:pt x="22" y="8"/>
                  </a:lnTo>
                  <a:lnTo>
                    <a:pt x="38" y="8"/>
                  </a:lnTo>
                  <a:lnTo>
                    <a:pt x="56" y="8"/>
                  </a:lnTo>
                  <a:lnTo>
                    <a:pt x="78" y="10"/>
                  </a:lnTo>
                  <a:lnTo>
                    <a:pt x="102" y="12"/>
                  </a:lnTo>
                  <a:lnTo>
                    <a:pt x="128" y="18"/>
                  </a:lnTo>
                  <a:lnTo>
                    <a:pt x="155" y="25"/>
                  </a:lnTo>
                  <a:lnTo>
                    <a:pt x="182" y="35"/>
                  </a:lnTo>
                  <a:lnTo>
                    <a:pt x="209" y="48"/>
                  </a:lnTo>
                  <a:lnTo>
                    <a:pt x="237" y="65"/>
                  </a:lnTo>
                  <a:lnTo>
                    <a:pt x="264" y="86"/>
                  </a:lnTo>
                  <a:lnTo>
                    <a:pt x="288" y="111"/>
                  </a:lnTo>
                  <a:lnTo>
                    <a:pt x="311" y="141"/>
                  </a:lnTo>
                  <a:lnTo>
                    <a:pt x="330" y="177"/>
                  </a:lnTo>
                  <a:lnTo>
                    <a:pt x="333" y="179"/>
                  </a:lnTo>
                  <a:lnTo>
                    <a:pt x="336" y="181"/>
                  </a:lnTo>
                  <a:lnTo>
                    <a:pt x="337" y="178"/>
                  </a:lnTo>
                  <a:lnTo>
                    <a:pt x="333" y="163"/>
                  </a:lnTo>
                  <a:lnTo>
                    <a:pt x="329" y="156"/>
                  </a:lnTo>
                  <a:lnTo>
                    <a:pt x="323" y="146"/>
                  </a:lnTo>
                  <a:lnTo>
                    <a:pt x="315" y="133"/>
                  </a:lnTo>
                  <a:lnTo>
                    <a:pt x="305" y="119"/>
                  </a:lnTo>
                  <a:lnTo>
                    <a:pt x="292" y="103"/>
                  </a:lnTo>
                  <a:lnTo>
                    <a:pt x="277" y="87"/>
                  </a:lnTo>
                  <a:lnTo>
                    <a:pt x="260" y="71"/>
                  </a:lnTo>
                  <a:lnTo>
                    <a:pt x="241" y="56"/>
                  </a:lnTo>
                  <a:lnTo>
                    <a:pt x="219" y="41"/>
                  </a:lnTo>
                  <a:lnTo>
                    <a:pt x="196" y="27"/>
                  </a:lnTo>
                  <a:lnTo>
                    <a:pt x="169" y="16"/>
                  </a:lnTo>
                  <a:lnTo>
                    <a:pt x="140" y="7"/>
                  </a:lnTo>
                  <a:lnTo>
                    <a:pt x="108" y="3"/>
                  </a:lnTo>
                  <a:lnTo>
                    <a:pt x="75" y="0"/>
                  </a:lnTo>
                  <a:lnTo>
                    <a:pt x="39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87" name="Freeform 193"/>
            <p:cNvSpPr>
              <a:spLocks/>
            </p:cNvSpPr>
            <p:nvPr/>
          </p:nvSpPr>
          <p:spPr bwMode="auto">
            <a:xfrm>
              <a:off x="2870" y="2584"/>
              <a:ext cx="115" cy="94"/>
            </a:xfrm>
            <a:custGeom>
              <a:avLst/>
              <a:gdLst>
                <a:gd name="T0" fmla="*/ 0 w 462"/>
                <a:gd name="T1" fmla="*/ 0 h 377"/>
                <a:gd name="T2" fmla="*/ 0 w 462"/>
                <a:gd name="T3" fmla="*/ 0 h 377"/>
                <a:gd name="T4" fmla="*/ 0 w 462"/>
                <a:gd name="T5" fmla="*/ 0 h 377"/>
                <a:gd name="T6" fmla="*/ 0 w 462"/>
                <a:gd name="T7" fmla="*/ 0 h 377"/>
                <a:gd name="T8" fmla="*/ 0 w 462"/>
                <a:gd name="T9" fmla="*/ 0 h 377"/>
                <a:gd name="T10" fmla="*/ 0 w 462"/>
                <a:gd name="T11" fmla="*/ 0 h 377"/>
                <a:gd name="T12" fmla="*/ 0 w 462"/>
                <a:gd name="T13" fmla="*/ 0 h 377"/>
                <a:gd name="T14" fmla="*/ 0 w 462"/>
                <a:gd name="T15" fmla="*/ 0 h 377"/>
                <a:gd name="T16" fmla="*/ 0 w 462"/>
                <a:gd name="T17" fmla="*/ 0 h 377"/>
                <a:gd name="T18" fmla="*/ 0 w 462"/>
                <a:gd name="T19" fmla="*/ 0 h 377"/>
                <a:gd name="T20" fmla="*/ 0 w 462"/>
                <a:gd name="T21" fmla="*/ 0 h 377"/>
                <a:gd name="T22" fmla="*/ 0 w 462"/>
                <a:gd name="T23" fmla="*/ 0 h 377"/>
                <a:gd name="T24" fmla="*/ 0 w 462"/>
                <a:gd name="T25" fmla="*/ 0 h 377"/>
                <a:gd name="T26" fmla="*/ 0 w 462"/>
                <a:gd name="T27" fmla="*/ 0 h 377"/>
                <a:gd name="T28" fmla="*/ 0 w 462"/>
                <a:gd name="T29" fmla="*/ 0 h 377"/>
                <a:gd name="T30" fmla="*/ 0 w 462"/>
                <a:gd name="T31" fmla="*/ 0 h 377"/>
                <a:gd name="T32" fmla="*/ 0 w 462"/>
                <a:gd name="T33" fmla="*/ 0 h 377"/>
                <a:gd name="T34" fmla="*/ 0 w 462"/>
                <a:gd name="T35" fmla="*/ 0 h 377"/>
                <a:gd name="T36" fmla="*/ 0 w 462"/>
                <a:gd name="T37" fmla="*/ 0 h 377"/>
                <a:gd name="T38" fmla="*/ 0 w 462"/>
                <a:gd name="T39" fmla="*/ 0 h 377"/>
                <a:gd name="T40" fmla="*/ 0 w 462"/>
                <a:gd name="T41" fmla="*/ 0 h 377"/>
                <a:gd name="T42" fmla="*/ 0 w 462"/>
                <a:gd name="T43" fmla="*/ 0 h 377"/>
                <a:gd name="T44" fmla="*/ 0 w 462"/>
                <a:gd name="T45" fmla="*/ 0 h 377"/>
                <a:gd name="T46" fmla="*/ 0 w 462"/>
                <a:gd name="T47" fmla="*/ 0 h 377"/>
                <a:gd name="T48" fmla="*/ 0 w 462"/>
                <a:gd name="T49" fmla="*/ 0 h 377"/>
                <a:gd name="T50" fmla="*/ 0 w 462"/>
                <a:gd name="T51" fmla="*/ 0 h 377"/>
                <a:gd name="T52" fmla="*/ 0 w 462"/>
                <a:gd name="T53" fmla="*/ 0 h 377"/>
                <a:gd name="T54" fmla="*/ 0 w 462"/>
                <a:gd name="T55" fmla="*/ 0 h 377"/>
                <a:gd name="T56" fmla="*/ 0 w 462"/>
                <a:gd name="T57" fmla="*/ 0 h 377"/>
                <a:gd name="T58" fmla="*/ 0 w 462"/>
                <a:gd name="T59" fmla="*/ 0 h 377"/>
                <a:gd name="T60" fmla="*/ 0 w 462"/>
                <a:gd name="T61" fmla="*/ 0 h 377"/>
                <a:gd name="T62" fmla="*/ 0 w 462"/>
                <a:gd name="T63" fmla="*/ 0 h 377"/>
                <a:gd name="T64" fmla="*/ 0 w 462"/>
                <a:gd name="T65" fmla="*/ 0 h 377"/>
                <a:gd name="T66" fmla="*/ 0 w 462"/>
                <a:gd name="T67" fmla="*/ 0 h 377"/>
                <a:gd name="T68" fmla="*/ 0 w 462"/>
                <a:gd name="T69" fmla="*/ 0 h 377"/>
                <a:gd name="T70" fmla="*/ 0 w 462"/>
                <a:gd name="T71" fmla="*/ 0 h 377"/>
                <a:gd name="T72" fmla="*/ 0 w 462"/>
                <a:gd name="T73" fmla="*/ 0 h 377"/>
                <a:gd name="T74" fmla="*/ 0 w 462"/>
                <a:gd name="T75" fmla="*/ 0 h 377"/>
                <a:gd name="T76" fmla="*/ 0 w 462"/>
                <a:gd name="T77" fmla="*/ 0 h 377"/>
                <a:gd name="T78" fmla="*/ 0 w 462"/>
                <a:gd name="T79" fmla="*/ 0 h 377"/>
                <a:gd name="T80" fmla="*/ 0 w 462"/>
                <a:gd name="T81" fmla="*/ 0 h 377"/>
                <a:gd name="T82" fmla="*/ 0 w 462"/>
                <a:gd name="T83" fmla="*/ 0 h 377"/>
                <a:gd name="T84" fmla="*/ 0 w 462"/>
                <a:gd name="T85" fmla="*/ 0 h 377"/>
                <a:gd name="T86" fmla="*/ 0 w 462"/>
                <a:gd name="T87" fmla="*/ 0 h 377"/>
                <a:gd name="T88" fmla="*/ 0 w 462"/>
                <a:gd name="T89" fmla="*/ 0 h 377"/>
                <a:gd name="T90" fmla="*/ 0 w 462"/>
                <a:gd name="T91" fmla="*/ 0 h 377"/>
                <a:gd name="T92" fmla="*/ 0 w 462"/>
                <a:gd name="T93" fmla="*/ 0 h 377"/>
                <a:gd name="T94" fmla="*/ 0 w 462"/>
                <a:gd name="T95" fmla="*/ 0 h 377"/>
                <a:gd name="T96" fmla="*/ 0 w 462"/>
                <a:gd name="T97" fmla="*/ 0 h 377"/>
                <a:gd name="T98" fmla="*/ 0 w 462"/>
                <a:gd name="T99" fmla="*/ 0 h 377"/>
                <a:gd name="T100" fmla="*/ 0 w 462"/>
                <a:gd name="T101" fmla="*/ 0 h 377"/>
                <a:gd name="T102" fmla="*/ 0 w 462"/>
                <a:gd name="T103" fmla="*/ 0 h 377"/>
                <a:gd name="T104" fmla="*/ 0 w 462"/>
                <a:gd name="T105" fmla="*/ 0 h 377"/>
                <a:gd name="T106" fmla="*/ 0 w 462"/>
                <a:gd name="T107" fmla="*/ 0 h 377"/>
                <a:gd name="T108" fmla="*/ 0 w 462"/>
                <a:gd name="T109" fmla="*/ 0 h 377"/>
                <a:gd name="T110" fmla="*/ 0 w 462"/>
                <a:gd name="T111" fmla="*/ 0 h 377"/>
                <a:gd name="T112" fmla="*/ 0 w 462"/>
                <a:gd name="T113" fmla="*/ 0 h 377"/>
                <a:gd name="T114" fmla="*/ 0 w 462"/>
                <a:gd name="T115" fmla="*/ 0 h 377"/>
                <a:gd name="T116" fmla="*/ 0 w 462"/>
                <a:gd name="T117" fmla="*/ 0 h 377"/>
                <a:gd name="T118" fmla="*/ 0 w 462"/>
                <a:gd name="T119" fmla="*/ 0 h 377"/>
                <a:gd name="T120" fmla="*/ 0 w 462"/>
                <a:gd name="T121" fmla="*/ 0 h 3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62"/>
                <a:gd name="T184" fmla="*/ 0 h 377"/>
                <a:gd name="T185" fmla="*/ 462 w 462"/>
                <a:gd name="T186" fmla="*/ 377 h 3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62" h="377">
                  <a:moveTo>
                    <a:pt x="33" y="377"/>
                  </a:moveTo>
                  <a:lnTo>
                    <a:pt x="29" y="366"/>
                  </a:lnTo>
                  <a:lnTo>
                    <a:pt x="23" y="336"/>
                  </a:lnTo>
                  <a:lnTo>
                    <a:pt x="18" y="292"/>
                  </a:lnTo>
                  <a:lnTo>
                    <a:pt x="17" y="239"/>
                  </a:lnTo>
                  <a:lnTo>
                    <a:pt x="25" y="183"/>
                  </a:lnTo>
                  <a:lnTo>
                    <a:pt x="45" y="128"/>
                  </a:lnTo>
                  <a:lnTo>
                    <a:pt x="81" y="80"/>
                  </a:lnTo>
                  <a:lnTo>
                    <a:pt x="139" y="43"/>
                  </a:lnTo>
                  <a:lnTo>
                    <a:pt x="154" y="37"/>
                  </a:lnTo>
                  <a:lnTo>
                    <a:pt x="170" y="31"/>
                  </a:lnTo>
                  <a:lnTo>
                    <a:pt x="185" y="27"/>
                  </a:lnTo>
                  <a:lnTo>
                    <a:pt x="198" y="23"/>
                  </a:lnTo>
                  <a:lnTo>
                    <a:pt x="213" y="20"/>
                  </a:lnTo>
                  <a:lnTo>
                    <a:pt x="227" y="18"/>
                  </a:lnTo>
                  <a:lnTo>
                    <a:pt x="241" y="15"/>
                  </a:lnTo>
                  <a:lnTo>
                    <a:pt x="255" y="14"/>
                  </a:lnTo>
                  <a:lnTo>
                    <a:pt x="263" y="13"/>
                  </a:lnTo>
                  <a:lnTo>
                    <a:pt x="270" y="13"/>
                  </a:lnTo>
                  <a:lnTo>
                    <a:pt x="278" y="12"/>
                  </a:lnTo>
                  <a:lnTo>
                    <a:pt x="285" y="12"/>
                  </a:lnTo>
                  <a:lnTo>
                    <a:pt x="323" y="14"/>
                  </a:lnTo>
                  <a:lnTo>
                    <a:pt x="356" y="19"/>
                  </a:lnTo>
                  <a:lnTo>
                    <a:pt x="385" y="27"/>
                  </a:lnTo>
                  <a:lnTo>
                    <a:pt x="410" y="35"/>
                  </a:lnTo>
                  <a:lnTo>
                    <a:pt x="430" y="44"/>
                  </a:lnTo>
                  <a:lnTo>
                    <a:pt x="445" y="52"/>
                  </a:lnTo>
                  <a:lnTo>
                    <a:pt x="453" y="57"/>
                  </a:lnTo>
                  <a:lnTo>
                    <a:pt x="456" y="59"/>
                  </a:lnTo>
                  <a:lnTo>
                    <a:pt x="459" y="59"/>
                  </a:lnTo>
                  <a:lnTo>
                    <a:pt x="462" y="59"/>
                  </a:lnTo>
                  <a:lnTo>
                    <a:pt x="461" y="56"/>
                  </a:lnTo>
                  <a:lnTo>
                    <a:pt x="448" y="45"/>
                  </a:lnTo>
                  <a:lnTo>
                    <a:pt x="440" y="41"/>
                  </a:lnTo>
                  <a:lnTo>
                    <a:pt x="428" y="35"/>
                  </a:lnTo>
                  <a:lnTo>
                    <a:pt x="410" y="28"/>
                  </a:lnTo>
                  <a:lnTo>
                    <a:pt x="390" y="21"/>
                  </a:lnTo>
                  <a:lnTo>
                    <a:pt x="366" y="14"/>
                  </a:lnTo>
                  <a:lnTo>
                    <a:pt x="340" y="8"/>
                  </a:lnTo>
                  <a:lnTo>
                    <a:pt x="312" y="3"/>
                  </a:lnTo>
                  <a:lnTo>
                    <a:pt x="282" y="0"/>
                  </a:lnTo>
                  <a:lnTo>
                    <a:pt x="277" y="0"/>
                  </a:lnTo>
                  <a:lnTo>
                    <a:pt x="271" y="0"/>
                  </a:lnTo>
                  <a:lnTo>
                    <a:pt x="265" y="0"/>
                  </a:lnTo>
                  <a:lnTo>
                    <a:pt x="259" y="0"/>
                  </a:lnTo>
                  <a:lnTo>
                    <a:pt x="243" y="0"/>
                  </a:lnTo>
                  <a:lnTo>
                    <a:pt x="227" y="3"/>
                  </a:lnTo>
                  <a:lnTo>
                    <a:pt x="210" y="5"/>
                  </a:lnTo>
                  <a:lnTo>
                    <a:pt x="194" y="7"/>
                  </a:lnTo>
                  <a:lnTo>
                    <a:pt x="178" y="12"/>
                  </a:lnTo>
                  <a:lnTo>
                    <a:pt x="160" y="18"/>
                  </a:lnTo>
                  <a:lnTo>
                    <a:pt x="144" y="24"/>
                  </a:lnTo>
                  <a:lnTo>
                    <a:pt x="128" y="33"/>
                  </a:lnTo>
                  <a:lnTo>
                    <a:pt x="83" y="62"/>
                  </a:lnTo>
                  <a:lnTo>
                    <a:pt x="49" y="97"/>
                  </a:lnTo>
                  <a:lnTo>
                    <a:pt x="23" y="135"/>
                  </a:lnTo>
                  <a:lnTo>
                    <a:pt x="7" y="178"/>
                  </a:lnTo>
                  <a:lnTo>
                    <a:pt x="0" y="224"/>
                  </a:lnTo>
                  <a:lnTo>
                    <a:pt x="2" y="272"/>
                  </a:lnTo>
                  <a:lnTo>
                    <a:pt x="13" y="324"/>
                  </a:lnTo>
                  <a:lnTo>
                    <a:pt x="33" y="37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88" name="Freeform 194"/>
            <p:cNvSpPr>
              <a:spLocks/>
            </p:cNvSpPr>
            <p:nvPr/>
          </p:nvSpPr>
          <p:spPr bwMode="auto">
            <a:xfrm>
              <a:off x="2952" y="2597"/>
              <a:ext cx="32" cy="71"/>
            </a:xfrm>
            <a:custGeom>
              <a:avLst/>
              <a:gdLst>
                <a:gd name="T0" fmla="*/ 0 w 129"/>
                <a:gd name="T1" fmla="*/ 0 h 283"/>
                <a:gd name="T2" fmla="*/ 0 w 129"/>
                <a:gd name="T3" fmla="*/ 0 h 283"/>
                <a:gd name="T4" fmla="*/ 0 w 129"/>
                <a:gd name="T5" fmla="*/ 0 h 283"/>
                <a:gd name="T6" fmla="*/ 0 w 129"/>
                <a:gd name="T7" fmla="*/ 0 h 283"/>
                <a:gd name="T8" fmla="*/ 0 w 129"/>
                <a:gd name="T9" fmla="*/ 0 h 283"/>
                <a:gd name="T10" fmla="*/ 0 w 129"/>
                <a:gd name="T11" fmla="*/ 0 h 283"/>
                <a:gd name="T12" fmla="*/ 0 w 129"/>
                <a:gd name="T13" fmla="*/ 0 h 283"/>
                <a:gd name="T14" fmla="*/ 0 w 129"/>
                <a:gd name="T15" fmla="*/ 0 h 283"/>
                <a:gd name="T16" fmla="*/ 0 w 129"/>
                <a:gd name="T17" fmla="*/ 0 h 283"/>
                <a:gd name="T18" fmla="*/ 0 w 129"/>
                <a:gd name="T19" fmla="*/ 0 h 283"/>
                <a:gd name="T20" fmla="*/ 0 w 129"/>
                <a:gd name="T21" fmla="*/ 0 h 283"/>
                <a:gd name="T22" fmla="*/ 0 w 129"/>
                <a:gd name="T23" fmla="*/ 0 h 283"/>
                <a:gd name="T24" fmla="*/ 0 w 129"/>
                <a:gd name="T25" fmla="*/ 0 h 283"/>
                <a:gd name="T26" fmla="*/ 0 w 129"/>
                <a:gd name="T27" fmla="*/ 0 h 283"/>
                <a:gd name="T28" fmla="*/ 0 w 129"/>
                <a:gd name="T29" fmla="*/ 0 h 283"/>
                <a:gd name="T30" fmla="*/ 0 w 129"/>
                <a:gd name="T31" fmla="*/ 0 h 283"/>
                <a:gd name="T32" fmla="*/ 0 w 129"/>
                <a:gd name="T33" fmla="*/ 0 h 283"/>
                <a:gd name="T34" fmla="*/ 0 w 129"/>
                <a:gd name="T35" fmla="*/ 0 h 283"/>
                <a:gd name="T36" fmla="*/ 0 w 129"/>
                <a:gd name="T37" fmla="*/ 0 h 283"/>
                <a:gd name="T38" fmla="*/ 0 w 129"/>
                <a:gd name="T39" fmla="*/ 0 h 283"/>
                <a:gd name="T40" fmla="*/ 0 w 129"/>
                <a:gd name="T41" fmla="*/ 0 h 2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283"/>
                <a:gd name="T65" fmla="*/ 129 w 129"/>
                <a:gd name="T66" fmla="*/ 283 h 2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283">
                  <a:moveTo>
                    <a:pt x="0" y="0"/>
                  </a:moveTo>
                  <a:lnTo>
                    <a:pt x="5" y="4"/>
                  </a:lnTo>
                  <a:lnTo>
                    <a:pt x="20" y="15"/>
                  </a:lnTo>
                  <a:lnTo>
                    <a:pt x="40" y="35"/>
                  </a:lnTo>
                  <a:lnTo>
                    <a:pt x="63" y="62"/>
                  </a:lnTo>
                  <a:lnTo>
                    <a:pt x="86" y="101"/>
                  </a:lnTo>
                  <a:lnTo>
                    <a:pt x="104" y="149"/>
                  </a:lnTo>
                  <a:lnTo>
                    <a:pt x="115" y="207"/>
                  </a:lnTo>
                  <a:lnTo>
                    <a:pt x="116" y="277"/>
                  </a:lnTo>
                  <a:lnTo>
                    <a:pt x="118" y="279"/>
                  </a:lnTo>
                  <a:lnTo>
                    <a:pt x="123" y="283"/>
                  </a:lnTo>
                  <a:lnTo>
                    <a:pt x="126" y="280"/>
                  </a:lnTo>
                  <a:lnTo>
                    <a:pt x="129" y="266"/>
                  </a:lnTo>
                  <a:lnTo>
                    <a:pt x="129" y="249"/>
                  </a:lnTo>
                  <a:lnTo>
                    <a:pt x="126" y="219"/>
                  </a:lnTo>
                  <a:lnTo>
                    <a:pt x="121" y="181"/>
                  </a:lnTo>
                  <a:lnTo>
                    <a:pt x="111" y="139"/>
                  </a:lnTo>
                  <a:lnTo>
                    <a:pt x="95" y="96"/>
                  </a:lnTo>
                  <a:lnTo>
                    <a:pt x="72" y="56"/>
                  </a:lnTo>
                  <a:lnTo>
                    <a:pt x="4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89" name="Freeform 195"/>
            <p:cNvSpPr>
              <a:spLocks/>
            </p:cNvSpPr>
            <p:nvPr/>
          </p:nvSpPr>
          <p:spPr bwMode="auto">
            <a:xfrm>
              <a:off x="2987" y="2593"/>
              <a:ext cx="9" cy="69"/>
            </a:xfrm>
            <a:custGeom>
              <a:avLst/>
              <a:gdLst>
                <a:gd name="T0" fmla="*/ 0 w 36"/>
                <a:gd name="T1" fmla="*/ 0 h 277"/>
                <a:gd name="T2" fmla="*/ 0 w 36"/>
                <a:gd name="T3" fmla="*/ 0 h 277"/>
                <a:gd name="T4" fmla="*/ 0 w 36"/>
                <a:gd name="T5" fmla="*/ 0 h 277"/>
                <a:gd name="T6" fmla="*/ 0 w 36"/>
                <a:gd name="T7" fmla="*/ 0 h 277"/>
                <a:gd name="T8" fmla="*/ 0 w 36"/>
                <a:gd name="T9" fmla="*/ 0 h 277"/>
                <a:gd name="T10" fmla="*/ 0 w 36"/>
                <a:gd name="T11" fmla="*/ 0 h 277"/>
                <a:gd name="T12" fmla="*/ 0 w 36"/>
                <a:gd name="T13" fmla="*/ 0 h 277"/>
                <a:gd name="T14" fmla="*/ 0 w 36"/>
                <a:gd name="T15" fmla="*/ 0 h 277"/>
                <a:gd name="T16" fmla="*/ 0 w 36"/>
                <a:gd name="T17" fmla="*/ 0 h 277"/>
                <a:gd name="T18" fmla="*/ 0 w 36"/>
                <a:gd name="T19" fmla="*/ 0 h 277"/>
                <a:gd name="T20" fmla="*/ 0 w 36"/>
                <a:gd name="T21" fmla="*/ 0 h 277"/>
                <a:gd name="T22" fmla="*/ 0 w 36"/>
                <a:gd name="T23" fmla="*/ 0 h 277"/>
                <a:gd name="T24" fmla="*/ 0 w 36"/>
                <a:gd name="T25" fmla="*/ 0 h 277"/>
                <a:gd name="T26" fmla="*/ 0 w 36"/>
                <a:gd name="T27" fmla="*/ 0 h 277"/>
                <a:gd name="T28" fmla="*/ 0 w 36"/>
                <a:gd name="T29" fmla="*/ 0 h 277"/>
                <a:gd name="T30" fmla="*/ 0 w 36"/>
                <a:gd name="T31" fmla="*/ 0 h 277"/>
                <a:gd name="T32" fmla="*/ 0 w 36"/>
                <a:gd name="T33" fmla="*/ 0 h 277"/>
                <a:gd name="T34" fmla="*/ 0 w 36"/>
                <a:gd name="T35" fmla="*/ 0 h 277"/>
                <a:gd name="T36" fmla="*/ 0 w 36"/>
                <a:gd name="T37" fmla="*/ 0 h 277"/>
                <a:gd name="T38" fmla="*/ 0 w 36"/>
                <a:gd name="T39" fmla="*/ 0 h 277"/>
                <a:gd name="T40" fmla="*/ 0 w 36"/>
                <a:gd name="T41" fmla="*/ 0 h 2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277"/>
                <a:gd name="T65" fmla="*/ 36 w 36"/>
                <a:gd name="T66" fmla="*/ 277 h 2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277">
                  <a:moveTo>
                    <a:pt x="0" y="0"/>
                  </a:moveTo>
                  <a:lnTo>
                    <a:pt x="2" y="5"/>
                  </a:lnTo>
                  <a:lnTo>
                    <a:pt x="8" y="20"/>
                  </a:lnTo>
                  <a:lnTo>
                    <a:pt x="15" y="44"/>
                  </a:lnTo>
                  <a:lnTo>
                    <a:pt x="23" y="76"/>
                  </a:lnTo>
                  <a:lnTo>
                    <a:pt x="30" y="114"/>
                  </a:lnTo>
                  <a:lnTo>
                    <a:pt x="34" y="160"/>
                  </a:lnTo>
                  <a:lnTo>
                    <a:pt x="36" y="211"/>
                  </a:lnTo>
                  <a:lnTo>
                    <a:pt x="31" y="266"/>
                  </a:lnTo>
                  <a:lnTo>
                    <a:pt x="30" y="271"/>
                  </a:lnTo>
                  <a:lnTo>
                    <a:pt x="26" y="277"/>
                  </a:lnTo>
                  <a:lnTo>
                    <a:pt x="23" y="276"/>
                  </a:lnTo>
                  <a:lnTo>
                    <a:pt x="23" y="256"/>
                  </a:lnTo>
                  <a:lnTo>
                    <a:pt x="24" y="239"/>
                  </a:lnTo>
                  <a:lnTo>
                    <a:pt x="26" y="216"/>
                  </a:lnTo>
                  <a:lnTo>
                    <a:pt x="26" y="189"/>
                  </a:lnTo>
                  <a:lnTo>
                    <a:pt x="26" y="159"/>
                  </a:lnTo>
                  <a:lnTo>
                    <a:pt x="24" y="125"/>
                  </a:lnTo>
                  <a:lnTo>
                    <a:pt x="20" y="87"/>
                  </a:lnTo>
                  <a:lnTo>
                    <a:pt x="1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90" name="Freeform 196"/>
            <p:cNvSpPr>
              <a:spLocks/>
            </p:cNvSpPr>
            <p:nvPr/>
          </p:nvSpPr>
          <p:spPr bwMode="auto">
            <a:xfrm>
              <a:off x="2993" y="2603"/>
              <a:ext cx="17" cy="58"/>
            </a:xfrm>
            <a:custGeom>
              <a:avLst/>
              <a:gdLst>
                <a:gd name="T0" fmla="*/ 0 w 68"/>
                <a:gd name="T1" fmla="*/ 0 h 233"/>
                <a:gd name="T2" fmla="*/ 0 w 68"/>
                <a:gd name="T3" fmla="*/ 0 h 233"/>
                <a:gd name="T4" fmla="*/ 0 w 68"/>
                <a:gd name="T5" fmla="*/ 0 h 233"/>
                <a:gd name="T6" fmla="*/ 0 w 68"/>
                <a:gd name="T7" fmla="*/ 0 h 233"/>
                <a:gd name="T8" fmla="*/ 0 w 68"/>
                <a:gd name="T9" fmla="*/ 0 h 233"/>
                <a:gd name="T10" fmla="*/ 0 w 68"/>
                <a:gd name="T11" fmla="*/ 0 h 233"/>
                <a:gd name="T12" fmla="*/ 0 w 68"/>
                <a:gd name="T13" fmla="*/ 0 h 233"/>
                <a:gd name="T14" fmla="*/ 0 w 68"/>
                <a:gd name="T15" fmla="*/ 0 h 233"/>
                <a:gd name="T16" fmla="*/ 0 w 68"/>
                <a:gd name="T17" fmla="*/ 0 h 233"/>
                <a:gd name="T18" fmla="*/ 0 w 68"/>
                <a:gd name="T19" fmla="*/ 0 h 233"/>
                <a:gd name="T20" fmla="*/ 0 w 68"/>
                <a:gd name="T21" fmla="*/ 0 h 233"/>
                <a:gd name="T22" fmla="*/ 0 w 68"/>
                <a:gd name="T23" fmla="*/ 0 h 233"/>
                <a:gd name="T24" fmla="*/ 0 w 68"/>
                <a:gd name="T25" fmla="*/ 0 h 233"/>
                <a:gd name="T26" fmla="*/ 0 w 68"/>
                <a:gd name="T27" fmla="*/ 0 h 233"/>
                <a:gd name="T28" fmla="*/ 0 w 68"/>
                <a:gd name="T29" fmla="*/ 0 h 233"/>
                <a:gd name="T30" fmla="*/ 0 w 68"/>
                <a:gd name="T31" fmla="*/ 0 h 233"/>
                <a:gd name="T32" fmla="*/ 0 w 68"/>
                <a:gd name="T33" fmla="*/ 0 h 233"/>
                <a:gd name="T34" fmla="*/ 0 w 68"/>
                <a:gd name="T35" fmla="*/ 0 h 233"/>
                <a:gd name="T36" fmla="*/ 0 w 68"/>
                <a:gd name="T37" fmla="*/ 0 h 233"/>
                <a:gd name="T38" fmla="*/ 0 w 68"/>
                <a:gd name="T39" fmla="*/ 0 h 233"/>
                <a:gd name="T40" fmla="*/ 0 w 68"/>
                <a:gd name="T41" fmla="*/ 0 h 2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233"/>
                <a:gd name="T65" fmla="*/ 68 w 68"/>
                <a:gd name="T66" fmla="*/ 233 h 2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233">
                  <a:moveTo>
                    <a:pt x="0" y="0"/>
                  </a:moveTo>
                  <a:lnTo>
                    <a:pt x="4" y="4"/>
                  </a:lnTo>
                  <a:lnTo>
                    <a:pt x="11" y="15"/>
                  </a:lnTo>
                  <a:lnTo>
                    <a:pt x="21" y="33"/>
                  </a:lnTo>
                  <a:lnTo>
                    <a:pt x="33" y="57"/>
                  </a:lnTo>
                  <a:lnTo>
                    <a:pt x="44" y="88"/>
                  </a:lnTo>
                  <a:lnTo>
                    <a:pt x="53" y="126"/>
                  </a:lnTo>
                  <a:lnTo>
                    <a:pt x="58" y="169"/>
                  </a:lnTo>
                  <a:lnTo>
                    <a:pt x="57" y="218"/>
                  </a:lnTo>
                  <a:lnTo>
                    <a:pt x="58" y="224"/>
                  </a:lnTo>
                  <a:lnTo>
                    <a:pt x="61" y="233"/>
                  </a:lnTo>
                  <a:lnTo>
                    <a:pt x="65" y="232"/>
                  </a:lnTo>
                  <a:lnTo>
                    <a:pt x="67" y="210"/>
                  </a:lnTo>
                  <a:lnTo>
                    <a:pt x="68" y="190"/>
                  </a:lnTo>
                  <a:lnTo>
                    <a:pt x="68" y="167"/>
                  </a:lnTo>
                  <a:lnTo>
                    <a:pt x="67" y="143"/>
                  </a:lnTo>
                  <a:lnTo>
                    <a:pt x="64" y="117"/>
                  </a:lnTo>
                  <a:lnTo>
                    <a:pt x="56" y="88"/>
                  </a:lnTo>
                  <a:lnTo>
                    <a:pt x="44" y="59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91" name="Freeform 197"/>
            <p:cNvSpPr>
              <a:spLocks/>
            </p:cNvSpPr>
            <p:nvPr/>
          </p:nvSpPr>
          <p:spPr bwMode="auto">
            <a:xfrm>
              <a:off x="2906" y="2658"/>
              <a:ext cx="107" cy="17"/>
            </a:xfrm>
            <a:custGeom>
              <a:avLst/>
              <a:gdLst>
                <a:gd name="T0" fmla="*/ 0 w 428"/>
                <a:gd name="T1" fmla="*/ 0 h 70"/>
                <a:gd name="T2" fmla="*/ 0 w 428"/>
                <a:gd name="T3" fmla="*/ 0 h 70"/>
                <a:gd name="T4" fmla="*/ 0 w 428"/>
                <a:gd name="T5" fmla="*/ 0 h 70"/>
                <a:gd name="T6" fmla="*/ 0 w 428"/>
                <a:gd name="T7" fmla="*/ 0 h 70"/>
                <a:gd name="T8" fmla="*/ 0 w 428"/>
                <a:gd name="T9" fmla="*/ 0 h 70"/>
                <a:gd name="T10" fmla="*/ 0 w 428"/>
                <a:gd name="T11" fmla="*/ 0 h 70"/>
                <a:gd name="T12" fmla="*/ 0 w 428"/>
                <a:gd name="T13" fmla="*/ 0 h 70"/>
                <a:gd name="T14" fmla="*/ 0 w 428"/>
                <a:gd name="T15" fmla="*/ 0 h 70"/>
                <a:gd name="T16" fmla="*/ 0 w 428"/>
                <a:gd name="T17" fmla="*/ 0 h 70"/>
                <a:gd name="T18" fmla="*/ 0 w 428"/>
                <a:gd name="T19" fmla="*/ 0 h 70"/>
                <a:gd name="T20" fmla="*/ 0 w 428"/>
                <a:gd name="T21" fmla="*/ 0 h 70"/>
                <a:gd name="T22" fmla="*/ 0 w 428"/>
                <a:gd name="T23" fmla="*/ 0 h 70"/>
                <a:gd name="T24" fmla="*/ 0 w 428"/>
                <a:gd name="T25" fmla="*/ 0 h 70"/>
                <a:gd name="T26" fmla="*/ 0 w 428"/>
                <a:gd name="T27" fmla="*/ 0 h 70"/>
                <a:gd name="T28" fmla="*/ 0 w 428"/>
                <a:gd name="T29" fmla="*/ 0 h 70"/>
                <a:gd name="T30" fmla="*/ 0 w 428"/>
                <a:gd name="T31" fmla="*/ 0 h 70"/>
                <a:gd name="T32" fmla="*/ 0 w 428"/>
                <a:gd name="T33" fmla="*/ 0 h 70"/>
                <a:gd name="T34" fmla="*/ 0 w 428"/>
                <a:gd name="T35" fmla="*/ 0 h 70"/>
                <a:gd name="T36" fmla="*/ 0 w 428"/>
                <a:gd name="T37" fmla="*/ 0 h 70"/>
                <a:gd name="T38" fmla="*/ 0 w 428"/>
                <a:gd name="T39" fmla="*/ 0 h 70"/>
                <a:gd name="T40" fmla="*/ 0 w 428"/>
                <a:gd name="T41" fmla="*/ 0 h 70"/>
                <a:gd name="T42" fmla="*/ 0 w 428"/>
                <a:gd name="T43" fmla="*/ 0 h 70"/>
                <a:gd name="T44" fmla="*/ 0 w 428"/>
                <a:gd name="T45" fmla="*/ 0 h 70"/>
                <a:gd name="T46" fmla="*/ 0 w 428"/>
                <a:gd name="T47" fmla="*/ 0 h 70"/>
                <a:gd name="T48" fmla="*/ 0 w 428"/>
                <a:gd name="T49" fmla="*/ 0 h 70"/>
                <a:gd name="T50" fmla="*/ 0 w 428"/>
                <a:gd name="T51" fmla="*/ 0 h 70"/>
                <a:gd name="T52" fmla="*/ 0 w 428"/>
                <a:gd name="T53" fmla="*/ 0 h 70"/>
                <a:gd name="T54" fmla="*/ 0 w 428"/>
                <a:gd name="T55" fmla="*/ 0 h 70"/>
                <a:gd name="T56" fmla="*/ 0 w 428"/>
                <a:gd name="T57" fmla="*/ 0 h 70"/>
                <a:gd name="T58" fmla="*/ 0 w 428"/>
                <a:gd name="T59" fmla="*/ 0 h 70"/>
                <a:gd name="T60" fmla="*/ 0 w 428"/>
                <a:gd name="T61" fmla="*/ 0 h 70"/>
                <a:gd name="T62" fmla="*/ 0 w 428"/>
                <a:gd name="T63" fmla="*/ 0 h 70"/>
                <a:gd name="T64" fmla="*/ 0 w 428"/>
                <a:gd name="T65" fmla="*/ 0 h 70"/>
                <a:gd name="T66" fmla="*/ 0 w 428"/>
                <a:gd name="T67" fmla="*/ 0 h 70"/>
                <a:gd name="T68" fmla="*/ 0 w 428"/>
                <a:gd name="T69" fmla="*/ 0 h 70"/>
                <a:gd name="T70" fmla="*/ 0 w 428"/>
                <a:gd name="T71" fmla="*/ 0 h 70"/>
                <a:gd name="T72" fmla="*/ 0 w 428"/>
                <a:gd name="T73" fmla="*/ 0 h 70"/>
                <a:gd name="T74" fmla="*/ 0 w 428"/>
                <a:gd name="T75" fmla="*/ 0 h 70"/>
                <a:gd name="T76" fmla="*/ 0 w 428"/>
                <a:gd name="T77" fmla="*/ 0 h 70"/>
                <a:gd name="T78" fmla="*/ 0 w 428"/>
                <a:gd name="T79" fmla="*/ 0 h 70"/>
                <a:gd name="T80" fmla="*/ 0 w 428"/>
                <a:gd name="T81" fmla="*/ 0 h 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8"/>
                <a:gd name="T124" fmla="*/ 0 h 70"/>
                <a:gd name="T125" fmla="*/ 428 w 428"/>
                <a:gd name="T126" fmla="*/ 70 h 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8" h="70">
                  <a:moveTo>
                    <a:pt x="0" y="42"/>
                  </a:moveTo>
                  <a:lnTo>
                    <a:pt x="3" y="43"/>
                  </a:lnTo>
                  <a:lnTo>
                    <a:pt x="12" y="45"/>
                  </a:lnTo>
                  <a:lnTo>
                    <a:pt x="26" y="49"/>
                  </a:lnTo>
                  <a:lnTo>
                    <a:pt x="46" y="52"/>
                  </a:lnTo>
                  <a:lnTo>
                    <a:pt x="69" y="57"/>
                  </a:lnTo>
                  <a:lnTo>
                    <a:pt x="96" y="61"/>
                  </a:lnTo>
                  <a:lnTo>
                    <a:pt x="125" y="65"/>
                  </a:lnTo>
                  <a:lnTo>
                    <a:pt x="157" y="67"/>
                  </a:lnTo>
                  <a:lnTo>
                    <a:pt x="192" y="70"/>
                  </a:lnTo>
                  <a:lnTo>
                    <a:pt x="226" y="68"/>
                  </a:lnTo>
                  <a:lnTo>
                    <a:pt x="262" y="66"/>
                  </a:lnTo>
                  <a:lnTo>
                    <a:pt x="298" y="60"/>
                  </a:lnTo>
                  <a:lnTo>
                    <a:pt x="332" y="52"/>
                  </a:lnTo>
                  <a:lnTo>
                    <a:pt x="366" y="41"/>
                  </a:lnTo>
                  <a:lnTo>
                    <a:pt x="397" y="26"/>
                  </a:lnTo>
                  <a:lnTo>
                    <a:pt x="426" y="6"/>
                  </a:lnTo>
                  <a:lnTo>
                    <a:pt x="426" y="5"/>
                  </a:lnTo>
                  <a:lnTo>
                    <a:pt x="427" y="4"/>
                  </a:lnTo>
                  <a:lnTo>
                    <a:pt x="428" y="2"/>
                  </a:lnTo>
                  <a:lnTo>
                    <a:pt x="428" y="0"/>
                  </a:lnTo>
                  <a:lnTo>
                    <a:pt x="426" y="0"/>
                  </a:lnTo>
                  <a:lnTo>
                    <a:pt x="421" y="2"/>
                  </a:lnTo>
                  <a:lnTo>
                    <a:pt x="414" y="6"/>
                  </a:lnTo>
                  <a:lnTo>
                    <a:pt x="403" y="13"/>
                  </a:lnTo>
                  <a:lnTo>
                    <a:pt x="394" y="18"/>
                  </a:lnTo>
                  <a:lnTo>
                    <a:pt x="385" y="22"/>
                  </a:lnTo>
                  <a:lnTo>
                    <a:pt x="373" y="27"/>
                  </a:lnTo>
                  <a:lnTo>
                    <a:pt x="359" y="33"/>
                  </a:lnTo>
                  <a:lnTo>
                    <a:pt x="343" y="37"/>
                  </a:lnTo>
                  <a:lnTo>
                    <a:pt x="324" y="41"/>
                  </a:lnTo>
                  <a:lnTo>
                    <a:pt x="304" y="45"/>
                  </a:lnTo>
                  <a:lnTo>
                    <a:pt x="281" y="48"/>
                  </a:lnTo>
                  <a:lnTo>
                    <a:pt x="254" y="51"/>
                  </a:lnTo>
                  <a:lnTo>
                    <a:pt x="226" y="52"/>
                  </a:lnTo>
                  <a:lnTo>
                    <a:pt x="195" y="53"/>
                  </a:lnTo>
                  <a:lnTo>
                    <a:pt x="162" y="53"/>
                  </a:lnTo>
                  <a:lnTo>
                    <a:pt x="125" y="53"/>
                  </a:lnTo>
                  <a:lnTo>
                    <a:pt x="86" y="51"/>
                  </a:lnTo>
                  <a:lnTo>
                    <a:pt x="44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92" name="Freeform 198"/>
            <p:cNvSpPr>
              <a:spLocks/>
            </p:cNvSpPr>
            <p:nvPr/>
          </p:nvSpPr>
          <p:spPr bwMode="auto">
            <a:xfrm>
              <a:off x="2882" y="2657"/>
              <a:ext cx="151" cy="31"/>
            </a:xfrm>
            <a:custGeom>
              <a:avLst/>
              <a:gdLst>
                <a:gd name="T0" fmla="*/ 0 w 604"/>
                <a:gd name="T1" fmla="*/ 0 h 123"/>
                <a:gd name="T2" fmla="*/ 0 w 604"/>
                <a:gd name="T3" fmla="*/ 0 h 123"/>
                <a:gd name="T4" fmla="*/ 0 w 604"/>
                <a:gd name="T5" fmla="*/ 0 h 123"/>
                <a:gd name="T6" fmla="*/ 0 w 604"/>
                <a:gd name="T7" fmla="*/ 0 h 123"/>
                <a:gd name="T8" fmla="*/ 0 w 604"/>
                <a:gd name="T9" fmla="*/ 0 h 123"/>
                <a:gd name="T10" fmla="*/ 0 w 604"/>
                <a:gd name="T11" fmla="*/ 0 h 123"/>
                <a:gd name="T12" fmla="*/ 0 w 604"/>
                <a:gd name="T13" fmla="*/ 0 h 123"/>
                <a:gd name="T14" fmla="*/ 0 w 604"/>
                <a:gd name="T15" fmla="*/ 0 h 123"/>
                <a:gd name="T16" fmla="*/ 0 w 604"/>
                <a:gd name="T17" fmla="*/ 0 h 123"/>
                <a:gd name="T18" fmla="*/ 0 w 604"/>
                <a:gd name="T19" fmla="*/ 0 h 123"/>
                <a:gd name="T20" fmla="*/ 0 w 604"/>
                <a:gd name="T21" fmla="*/ 0 h 123"/>
                <a:gd name="T22" fmla="*/ 0 w 604"/>
                <a:gd name="T23" fmla="*/ 0 h 123"/>
                <a:gd name="T24" fmla="*/ 0 w 604"/>
                <a:gd name="T25" fmla="*/ 0 h 123"/>
                <a:gd name="T26" fmla="*/ 0 w 604"/>
                <a:gd name="T27" fmla="*/ 0 h 123"/>
                <a:gd name="T28" fmla="*/ 0 w 604"/>
                <a:gd name="T29" fmla="*/ 0 h 123"/>
                <a:gd name="T30" fmla="*/ 0 w 604"/>
                <a:gd name="T31" fmla="*/ 0 h 123"/>
                <a:gd name="T32" fmla="*/ 0 w 604"/>
                <a:gd name="T33" fmla="*/ 0 h 123"/>
                <a:gd name="T34" fmla="*/ 0 w 604"/>
                <a:gd name="T35" fmla="*/ 0 h 123"/>
                <a:gd name="T36" fmla="*/ 0 w 604"/>
                <a:gd name="T37" fmla="*/ 0 h 123"/>
                <a:gd name="T38" fmla="*/ 0 w 604"/>
                <a:gd name="T39" fmla="*/ 0 h 123"/>
                <a:gd name="T40" fmla="*/ 0 w 604"/>
                <a:gd name="T41" fmla="*/ 0 h 123"/>
                <a:gd name="T42" fmla="*/ 0 w 604"/>
                <a:gd name="T43" fmla="*/ 0 h 123"/>
                <a:gd name="T44" fmla="*/ 0 w 604"/>
                <a:gd name="T45" fmla="*/ 0 h 123"/>
                <a:gd name="T46" fmla="*/ 0 w 604"/>
                <a:gd name="T47" fmla="*/ 0 h 123"/>
                <a:gd name="T48" fmla="*/ 0 w 604"/>
                <a:gd name="T49" fmla="*/ 0 h 123"/>
                <a:gd name="T50" fmla="*/ 0 w 604"/>
                <a:gd name="T51" fmla="*/ 0 h 123"/>
                <a:gd name="T52" fmla="*/ 0 w 604"/>
                <a:gd name="T53" fmla="*/ 0 h 123"/>
                <a:gd name="T54" fmla="*/ 0 w 604"/>
                <a:gd name="T55" fmla="*/ 0 h 123"/>
                <a:gd name="T56" fmla="*/ 0 w 604"/>
                <a:gd name="T57" fmla="*/ 0 h 123"/>
                <a:gd name="T58" fmla="*/ 0 w 604"/>
                <a:gd name="T59" fmla="*/ 0 h 123"/>
                <a:gd name="T60" fmla="*/ 0 w 604"/>
                <a:gd name="T61" fmla="*/ 0 h 123"/>
                <a:gd name="T62" fmla="*/ 0 w 604"/>
                <a:gd name="T63" fmla="*/ 0 h 123"/>
                <a:gd name="T64" fmla="*/ 0 w 604"/>
                <a:gd name="T65" fmla="*/ 0 h 123"/>
                <a:gd name="T66" fmla="*/ 0 w 604"/>
                <a:gd name="T67" fmla="*/ 0 h 123"/>
                <a:gd name="T68" fmla="*/ 0 w 604"/>
                <a:gd name="T69" fmla="*/ 0 h 123"/>
                <a:gd name="T70" fmla="*/ 0 w 604"/>
                <a:gd name="T71" fmla="*/ 0 h 123"/>
                <a:gd name="T72" fmla="*/ 0 w 604"/>
                <a:gd name="T73" fmla="*/ 0 h 123"/>
                <a:gd name="T74" fmla="*/ 0 w 604"/>
                <a:gd name="T75" fmla="*/ 0 h 123"/>
                <a:gd name="T76" fmla="*/ 0 w 604"/>
                <a:gd name="T77" fmla="*/ 0 h 123"/>
                <a:gd name="T78" fmla="*/ 0 w 604"/>
                <a:gd name="T79" fmla="*/ 0 h 123"/>
                <a:gd name="T80" fmla="*/ 0 w 604"/>
                <a:gd name="T81" fmla="*/ 0 h 123"/>
                <a:gd name="T82" fmla="*/ 0 w 604"/>
                <a:gd name="T83" fmla="*/ 0 h 123"/>
                <a:gd name="T84" fmla="*/ 0 w 604"/>
                <a:gd name="T85" fmla="*/ 0 h 123"/>
                <a:gd name="T86" fmla="*/ 0 w 604"/>
                <a:gd name="T87" fmla="*/ 0 h 123"/>
                <a:gd name="T88" fmla="*/ 0 w 604"/>
                <a:gd name="T89" fmla="*/ 0 h 123"/>
                <a:gd name="T90" fmla="*/ 0 w 604"/>
                <a:gd name="T91" fmla="*/ 0 h 123"/>
                <a:gd name="T92" fmla="*/ 0 w 604"/>
                <a:gd name="T93" fmla="*/ 0 h 123"/>
                <a:gd name="T94" fmla="*/ 0 w 604"/>
                <a:gd name="T95" fmla="*/ 0 h 123"/>
                <a:gd name="T96" fmla="*/ 0 w 604"/>
                <a:gd name="T97" fmla="*/ 0 h 123"/>
                <a:gd name="T98" fmla="*/ 0 w 604"/>
                <a:gd name="T99" fmla="*/ 0 h 123"/>
                <a:gd name="T100" fmla="*/ 0 w 604"/>
                <a:gd name="T101" fmla="*/ 0 h 123"/>
                <a:gd name="T102" fmla="*/ 0 w 604"/>
                <a:gd name="T103" fmla="*/ 0 h 123"/>
                <a:gd name="T104" fmla="*/ 0 w 604"/>
                <a:gd name="T105" fmla="*/ 0 h 1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4"/>
                <a:gd name="T160" fmla="*/ 0 h 123"/>
                <a:gd name="T161" fmla="*/ 604 w 604"/>
                <a:gd name="T162" fmla="*/ 123 h 1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4" h="123">
                  <a:moveTo>
                    <a:pt x="0" y="50"/>
                  </a:moveTo>
                  <a:lnTo>
                    <a:pt x="3" y="51"/>
                  </a:lnTo>
                  <a:lnTo>
                    <a:pt x="14" y="53"/>
                  </a:lnTo>
                  <a:lnTo>
                    <a:pt x="31" y="58"/>
                  </a:lnTo>
                  <a:lnTo>
                    <a:pt x="53" y="63"/>
                  </a:lnTo>
                  <a:lnTo>
                    <a:pt x="81" y="70"/>
                  </a:lnTo>
                  <a:lnTo>
                    <a:pt x="111" y="78"/>
                  </a:lnTo>
                  <a:lnTo>
                    <a:pt x="145" y="87"/>
                  </a:lnTo>
                  <a:lnTo>
                    <a:pt x="182" y="93"/>
                  </a:lnTo>
                  <a:lnTo>
                    <a:pt x="221" y="102"/>
                  </a:lnTo>
                  <a:lnTo>
                    <a:pt x="261" y="108"/>
                  </a:lnTo>
                  <a:lnTo>
                    <a:pt x="302" y="114"/>
                  </a:lnTo>
                  <a:lnTo>
                    <a:pt x="342" y="119"/>
                  </a:lnTo>
                  <a:lnTo>
                    <a:pt x="382" y="122"/>
                  </a:lnTo>
                  <a:lnTo>
                    <a:pt x="420" y="123"/>
                  </a:lnTo>
                  <a:lnTo>
                    <a:pt x="456" y="122"/>
                  </a:lnTo>
                  <a:lnTo>
                    <a:pt x="488" y="119"/>
                  </a:lnTo>
                  <a:lnTo>
                    <a:pt x="541" y="108"/>
                  </a:lnTo>
                  <a:lnTo>
                    <a:pt x="578" y="95"/>
                  </a:lnTo>
                  <a:lnTo>
                    <a:pt x="599" y="81"/>
                  </a:lnTo>
                  <a:lnTo>
                    <a:pt x="604" y="65"/>
                  </a:lnTo>
                  <a:lnTo>
                    <a:pt x="595" y="49"/>
                  </a:lnTo>
                  <a:lnTo>
                    <a:pt x="573" y="31"/>
                  </a:lnTo>
                  <a:lnTo>
                    <a:pt x="537" y="15"/>
                  </a:lnTo>
                  <a:lnTo>
                    <a:pt x="488" y="0"/>
                  </a:lnTo>
                  <a:lnTo>
                    <a:pt x="486" y="1"/>
                  </a:lnTo>
                  <a:lnTo>
                    <a:pt x="482" y="5"/>
                  </a:lnTo>
                  <a:lnTo>
                    <a:pt x="482" y="8"/>
                  </a:lnTo>
                  <a:lnTo>
                    <a:pt x="490" y="10"/>
                  </a:lnTo>
                  <a:lnTo>
                    <a:pt x="500" y="12"/>
                  </a:lnTo>
                  <a:lnTo>
                    <a:pt x="515" y="15"/>
                  </a:lnTo>
                  <a:lnTo>
                    <a:pt x="531" y="21"/>
                  </a:lnTo>
                  <a:lnTo>
                    <a:pt x="549" y="28"/>
                  </a:lnTo>
                  <a:lnTo>
                    <a:pt x="565" y="36"/>
                  </a:lnTo>
                  <a:lnTo>
                    <a:pt x="578" y="46"/>
                  </a:lnTo>
                  <a:lnTo>
                    <a:pt x="586" y="59"/>
                  </a:lnTo>
                  <a:lnTo>
                    <a:pt x="587" y="73"/>
                  </a:lnTo>
                  <a:lnTo>
                    <a:pt x="585" y="80"/>
                  </a:lnTo>
                  <a:lnTo>
                    <a:pt x="578" y="87"/>
                  </a:lnTo>
                  <a:lnTo>
                    <a:pt x="569" y="92"/>
                  </a:lnTo>
                  <a:lnTo>
                    <a:pt x="555" y="97"/>
                  </a:lnTo>
                  <a:lnTo>
                    <a:pt x="538" y="102"/>
                  </a:lnTo>
                  <a:lnTo>
                    <a:pt x="516" y="105"/>
                  </a:lnTo>
                  <a:lnTo>
                    <a:pt x="489" y="107"/>
                  </a:lnTo>
                  <a:lnTo>
                    <a:pt x="458" y="108"/>
                  </a:lnTo>
                  <a:lnTo>
                    <a:pt x="421" y="107"/>
                  </a:lnTo>
                  <a:lnTo>
                    <a:pt x="379" y="105"/>
                  </a:lnTo>
                  <a:lnTo>
                    <a:pt x="332" y="102"/>
                  </a:lnTo>
                  <a:lnTo>
                    <a:pt x="279" y="96"/>
                  </a:lnTo>
                  <a:lnTo>
                    <a:pt x="219" y="88"/>
                  </a:lnTo>
                  <a:lnTo>
                    <a:pt x="152" y="77"/>
                  </a:lnTo>
                  <a:lnTo>
                    <a:pt x="79" y="6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93" name="Freeform 199"/>
            <p:cNvSpPr>
              <a:spLocks/>
            </p:cNvSpPr>
            <p:nvPr/>
          </p:nvSpPr>
          <p:spPr bwMode="auto">
            <a:xfrm>
              <a:off x="2877" y="2676"/>
              <a:ext cx="28" cy="48"/>
            </a:xfrm>
            <a:custGeom>
              <a:avLst/>
              <a:gdLst>
                <a:gd name="T0" fmla="*/ 0 w 112"/>
                <a:gd name="T1" fmla="*/ 0 h 191"/>
                <a:gd name="T2" fmla="*/ 0 w 112"/>
                <a:gd name="T3" fmla="*/ 0 h 191"/>
                <a:gd name="T4" fmla="*/ 0 w 112"/>
                <a:gd name="T5" fmla="*/ 0 h 191"/>
                <a:gd name="T6" fmla="*/ 0 w 112"/>
                <a:gd name="T7" fmla="*/ 0 h 191"/>
                <a:gd name="T8" fmla="*/ 0 w 112"/>
                <a:gd name="T9" fmla="*/ 0 h 191"/>
                <a:gd name="T10" fmla="*/ 0 w 112"/>
                <a:gd name="T11" fmla="*/ 0 h 191"/>
                <a:gd name="T12" fmla="*/ 0 w 112"/>
                <a:gd name="T13" fmla="*/ 0 h 191"/>
                <a:gd name="T14" fmla="*/ 0 w 112"/>
                <a:gd name="T15" fmla="*/ 0 h 191"/>
                <a:gd name="T16" fmla="*/ 0 w 112"/>
                <a:gd name="T17" fmla="*/ 0 h 191"/>
                <a:gd name="T18" fmla="*/ 0 w 112"/>
                <a:gd name="T19" fmla="*/ 0 h 191"/>
                <a:gd name="T20" fmla="*/ 0 w 112"/>
                <a:gd name="T21" fmla="*/ 0 h 191"/>
                <a:gd name="T22" fmla="*/ 0 w 112"/>
                <a:gd name="T23" fmla="*/ 0 h 191"/>
                <a:gd name="T24" fmla="*/ 0 w 112"/>
                <a:gd name="T25" fmla="*/ 0 h 191"/>
                <a:gd name="T26" fmla="*/ 0 w 112"/>
                <a:gd name="T27" fmla="*/ 0 h 191"/>
                <a:gd name="T28" fmla="*/ 0 w 112"/>
                <a:gd name="T29" fmla="*/ 0 h 191"/>
                <a:gd name="T30" fmla="*/ 0 w 112"/>
                <a:gd name="T31" fmla="*/ 0 h 191"/>
                <a:gd name="T32" fmla="*/ 0 w 112"/>
                <a:gd name="T33" fmla="*/ 0 h 191"/>
                <a:gd name="T34" fmla="*/ 0 w 112"/>
                <a:gd name="T35" fmla="*/ 0 h 191"/>
                <a:gd name="T36" fmla="*/ 0 w 112"/>
                <a:gd name="T37" fmla="*/ 0 h 191"/>
                <a:gd name="T38" fmla="*/ 0 w 112"/>
                <a:gd name="T39" fmla="*/ 0 h 191"/>
                <a:gd name="T40" fmla="*/ 0 w 112"/>
                <a:gd name="T41" fmla="*/ 0 h 191"/>
                <a:gd name="T42" fmla="*/ 0 w 112"/>
                <a:gd name="T43" fmla="*/ 0 h 191"/>
                <a:gd name="T44" fmla="*/ 0 w 112"/>
                <a:gd name="T45" fmla="*/ 0 h 191"/>
                <a:gd name="T46" fmla="*/ 0 w 112"/>
                <a:gd name="T47" fmla="*/ 0 h 191"/>
                <a:gd name="T48" fmla="*/ 0 w 112"/>
                <a:gd name="T49" fmla="*/ 0 h 191"/>
                <a:gd name="T50" fmla="*/ 0 w 112"/>
                <a:gd name="T51" fmla="*/ 0 h 191"/>
                <a:gd name="T52" fmla="*/ 0 w 112"/>
                <a:gd name="T53" fmla="*/ 0 h 191"/>
                <a:gd name="T54" fmla="*/ 0 w 112"/>
                <a:gd name="T55" fmla="*/ 0 h 191"/>
                <a:gd name="T56" fmla="*/ 0 w 112"/>
                <a:gd name="T57" fmla="*/ 0 h 191"/>
                <a:gd name="T58" fmla="*/ 0 w 112"/>
                <a:gd name="T59" fmla="*/ 0 h 191"/>
                <a:gd name="T60" fmla="*/ 0 w 112"/>
                <a:gd name="T61" fmla="*/ 0 h 191"/>
                <a:gd name="T62" fmla="*/ 0 w 112"/>
                <a:gd name="T63" fmla="*/ 0 h 191"/>
                <a:gd name="T64" fmla="*/ 0 w 112"/>
                <a:gd name="T65" fmla="*/ 0 h 191"/>
                <a:gd name="T66" fmla="*/ 0 w 112"/>
                <a:gd name="T67" fmla="*/ 0 h 191"/>
                <a:gd name="T68" fmla="*/ 0 w 112"/>
                <a:gd name="T69" fmla="*/ 0 h 191"/>
                <a:gd name="T70" fmla="*/ 0 w 112"/>
                <a:gd name="T71" fmla="*/ 0 h 191"/>
                <a:gd name="T72" fmla="*/ 0 w 112"/>
                <a:gd name="T73" fmla="*/ 0 h 191"/>
                <a:gd name="T74" fmla="*/ 0 w 112"/>
                <a:gd name="T75" fmla="*/ 0 h 191"/>
                <a:gd name="T76" fmla="*/ 0 w 112"/>
                <a:gd name="T77" fmla="*/ 0 h 191"/>
                <a:gd name="T78" fmla="*/ 0 w 112"/>
                <a:gd name="T79" fmla="*/ 0 h 191"/>
                <a:gd name="T80" fmla="*/ 0 w 112"/>
                <a:gd name="T81" fmla="*/ 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"/>
                <a:gd name="T124" fmla="*/ 0 h 191"/>
                <a:gd name="T125" fmla="*/ 112 w 112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" h="191">
                  <a:moveTo>
                    <a:pt x="102" y="84"/>
                  </a:moveTo>
                  <a:lnTo>
                    <a:pt x="100" y="81"/>
                  </a:lnTo>
                  <a:lnTo>
                    <a:pt x="99" y="73"/>
                  </a:lnTo>
                  <a:lnTo>
                    <a:pt x="95" y="62"/>
                  </a:lnTo>
                  <a:lnTo>
                    <a:pt x="89" y="49"/>
                  </a:lnTo>
                  <a:lnTo>
                    <a:pt x="82" y="37"/>
                  </a:lnTo>
                  <a:lnTo>
                    <a:pt x="72" y="26"/>
                  </a:lnTo>
                  <a:lnTo>
                    <a:pt x="60" y="19"/>
                  </a:lnTo>
                  <a:lnTo>
                    <a:pt x="45" y="17"/>
                  </a:lnTo>
                  <a:lnTo>
                    <a:pt x="31" y="22"/>
                  </a:lnTo>
                  <a:lnTo>
                    <a:pt x="22" y="31"/>
                  </a:lnTo>
                  <a:lnTo>
                    <a:pt x="16" y="44"/>
                  </a:lnTo>
                  <a:lnTo>
                    <a:pt x="16" y="60"/>
                  </a:lnTo>
                  <a:lnTo>
                    <a:pt x="20" y="79"/>
                  </a:lnTo>
                  <a:lnTo>
                    <a:pt x="27" y="97"/>
                  </a:lnTo>
                  <a:lnTo>
                    <a:pt x="38" y="117"/>
                  </a:lnTo>
                  <a:lnTo>
                    <a:pt x="54" y="136"/>
                  </a:lnTo>
                  <a:lnTo>
                    <a:pt x="71" y="153"/>
                  </a:lnTo>
                  <a:lnTo>
                    <a:pt x="86" y="166"/>
                  </a:lnTo>
                  <a:lnTo>
                    <a:pt x="97" y="176"/>
                  </a:lnTo>
                  <a:lnTo>
                    <a:pt x="106" y="183"/>
                  </a:lnTo>
                  <a:lnTo>
                    <a:pt x="111" y="189"/>
                  </a:lnTo>
                  <a:lnTo>
                    <a:pt x="112" y="191"/>
                  </a:lnTo>
                  <a:lnTo>
                    <a:pt x="107" y="191"/>
                  </a:lnTo>
                  <a:lnTo>
                    <a:pt x="98" y="190"/>
                  </a:lnTo>
                  <a:lnTo>
                    <a:pt x="84" y="187"/>
                  </a:lnTo>
                  <a:lnTo>
                    <a:pt x="71" y="179"/>
                  </a:lnTo>
                  <a:lnTo>
                    <a:pt x="56" y="167"/>
                  </a:lnTo>
                  <a:lnTo>
                    <a:pt x="41" y="152"/>
                  </a:lnTo>
                  <a:lnTo>
                    <a:pt x="27" y="134"/>
                  </a:lnTo>
                  <a:lnTo>
                    <a:pt x="15" y="112"/>
                  </a:lnTo>
                  <a:lnTo>
                    <a:pt x="6" y="88"/>
                  </a:lnTo>
                  <a:lnTo>
                    <a:pt x="0" y="61"/>
                  </a:lnTo>
                  <a:lnTo>
                    <a:pt x="1" y="36"/>
                  </a:lnTo>
                  <a:lnTo>
                    <a:pt x="10" y="16"/>
                  </a:lnTo>
                  <a:lnTo>
                    <a:pt x="23" y="5"/>
                  </a:lnTo>
                  <a:lnTo>
                    <a:pt x="41" y="0"/>
                  </a:lnTo>
                  <a:lnTo>
                    <a:pt x="59" y="6"/>
                  </a:lnTo>
                  <a:lnTo>
                    <a:pt x="77" y="21"/>
                  </a:lnTo>
                  <a:lnTo>
                    <a:pt x="92" y="46"/>
                  </a:lnTo>
                  <a:lnTo>
                    <a:pt x="102" y="8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94" name="Freeform 200"/>
            <p:cNvSpPr>
              <a:spLocks/>
            </p:cNvSpPr>
            <p:nvPr/>
          </p:nvSpPr>
          <p:spPr bwMode="auto">
            <a:xfrm>
              <a:off x="2904" y="2672"/>
              <a:ext cx="14" cy="36"/>
            </a:xfrm>
            <a:custGeom>
              <a:avLst/>
              <a:gdLst>
                <a:gd name="T0" fmla="*/ 0 w 59"/>
                <a:gd name="T1" fmla="*/ 0 h 144"/>
                <a:gd name="T2" fmla="*/ 0 w 59"/>
                <a:gd name="T3" fmla="*/ 0 h 144"/>
                <a:gd name="T4" fmla="*/ 0 w 59"/>
                <a:gd name="T5" fmla="*/ 0 h 144"/>
                <a:gd name="T6" fmla="*/ 0 w 59"/>
                <a:gd name="T7" fmla="*/ 0 h 144"/>
                <a:gd name="T8" fmla="*/ 0 w 59"/>
                <a:gd name="T9" fmla="*/ 0 h 144"/>
                <a:gd name="T10" fmla="*/ 0 w 59"/>
                <a:gd name="T11" fmla="*/ 0 h 144"/>
                <a:gd name="T12" fmla="*/ 0 w 59"/>
                <a:gd name="T13" fmla="*/ 0 h 144"/>
                <a:gd name="T14" fmla="*/ 0 w 59"/>
                <a:gd name="T15" fmla="*/ 0 h 144"/>
                <a:gd name="T16" fmla="*/ 0 w 59"/>
                <a:gd name="T17" fmla="*/ 0 h 144"/>
                <a:gd name="T18" fmla="*/ 0 w 59"/>
                <a:gd name="T19" fmla="*/ 0 h 144"/>
                <a:gd name="T20" fmla="*/ 0 w 59"/>
                <a:gd name="T21" fmla="*/ 0 h 144"/>
                <a:gd name="T22" fmla="*/ 0 w 59"/>
                <a:gd name="T23" fmla="*/ 0 h 144"/>
                <a:gd name="T24" fmla="*/ 0 w 59"/>
                <a:gd name="T25" fmla="*/ 0 h 144"/>
                <a:gd name="T26" fmla="*/ 0 w 59"/>
                <a:gd name="T27" fmla="*/ 0 h 144"/>
                <a:gd name="T28" fmla="*/ 0 w 59"/>
                <a:gd name="T29" fmla="*/ 0 h 144"/>
                <a:gd name="T30" fmla="*/ 0 w 59"/>
                <a:gd name="T31" fmla="*/ 0 h 144"/>
                <a:gd name="T32" fmla="*/ 0 w 59"/>
                <a:gd name="T33" fmla="*/ 0 h 144"/>
                <a:gd name="T34" fmla="*/ 0 w 59"/>
                <a:gd name="T35" fmla="*/ 0 h 144"/>
                <a:gd name="T36" fmla="*/ 0 w 59"/>
                <a:gd name="T37" fmla="*/ 0 h 144"/>
                <a:gd name="T38" fmla="*/ 0 w 59"/>
                <a:gd name="T39" fmla="*/ 0 h 144"/>
                <a:gd name="T40" fmla="*/ 0 w 59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44"/>
                <a:gd name="T65" fmla="*/ 59 w 59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44">
                  <a:moveTo>
                    <a:pt x="19" y="0"/>
                  </a:moveTo>
                  <a:lnTo>
                    <a:pt x="18" y="3"/>
                  </a:lnTo>
                  <a:lnTo>
                    <a:pt x="15" y="11"/>
                  </a:lnTo>
                  <a:lnTo>
                    <a:pt x="14" y="25"/>
                  </a:lnTo>
                  <a:lnTo>
                    <a:pt x="13" y="41"/>
                  </a:lnTo>
                  <a:lnTo>
                    <a:pt x="14" y="61"/>
                  </a:lnTo>
                  <a:lnTo>
                    <a:pt x="19" y="80"/>
                  </a:lnTo>
                  <a:lnTo>
                    <a:pt x="27" y="101"/>
                  </a:lnTo>
                  <a:lnTo>
                    <a:pt x="42" y="121"/>
                  </a:lnTo>
                  <a:lnTo>
                    <a:pt x="54" y="135"/>
                  </a:lnTo>
                  <a:lnTo>
                    <a:pt x="59" y="143"/>
                  </a:lnTo>
                  <a:lnTo>
                    <a:pt x="58" y="144"/>
                  </a:lnTo>
                  <a:lnTo>
                    <a:pt x="52" y="140"/>
                  </a:lnTo>
                  <a:lnTo>
                    <a:pt x="43" y="135"/>
                  </a:lnTo>
                  <a:lnTo>
                    <a:pt x="32" y="126"/>
                  </a:lnTo>
                  <a:lnTo>
                    <a:pt x="23" y="118"/>
                  </a:lnTo>
                  <a:lnTo>
                    <a:pt x="15" y="110"/>
                  </a:lnTo>
                  <a:lnTo>
                    <a:pt x="5" y="92"/>
                  </a:lnTo>
                  <a:lnTo>
                    <a:pt x="0" y="65"/>
                  </a:lnTo>
                  <a:lnTo>
                    <a:pt x="4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95" name="Freeform 201"/>
            <p:cNvSpPr>
              <a:spLocks/>
            </p:cNvSpPr>
            <p:nvPr/>
          </p:nvSpPr>
          <p:spPr bwMode="auto">
            <a:xfrm>
              <a:off x="2913" y="2729"/>
              <a:ext cx="78" cy="57"/>
            </a:xfrm>
            <a:custGeom>
              <a:avLst/>
              <a:gdLst>
                <a:gd name="T0" fmla="*/ 0 w 311"/>
                <a:gd name="T1" fmla="*/ 0 h 230"/>
                <a:gd name="T2" fmla="*/ 0 w 311"/>
                <a:gd name="T3" fmla="*/ 0 h 230"/>
                <a:gd name="T4" fmla="*/ 0 w 311"/>
                <a:gd name="T5" fmla="*/ 0 h 230"/>
                <a:gd name="T6" fmla="*/ 0 w 311"/>
                <a:gd name="T7" fmla="*/ 0 h 230"/>
                <a:gd name="T8" fmla="*/ 0 w 311"/>
                <a:gd name="T9" fmla="*/ 0 h 230"/>
                <a:gd name="T10" fmla="*/ 0 w 311"/>
                <a:gd name="T11" fmla="*/ 0 h 230"/>
                <a:gd name="T12" fmla="*/ 0 w 311"/>
                <a:gd name="T13" fmla="*/ 0 h 230"/>
                <a:gd name="T14" fmla="*/ 0 w 311"/>
                <a:gd name="T15" fmla="*/ 0 h 230"/>
                <a:gd name="T16" fmla="*/ 0 w 311"/>
                <a:gd name="T17" fmla="*/ 0 h 230"/>
                <a:gd name="T18" fmla="*/ 0 w 311"/>
                <a:gd name="T19" fmla="*/ 0 h 230"/>
                <a:gd name="T20" fmla="*/ 0 w 311"/>
                <a:gd name="T21" fmla="*/ 0 h 230"/>
                <a:gd name="T22" fmla="*/ 0 w 311"/>
                <a:gd name="T23" fmla="*/ 0 h 230"/>
                <a:gd name="T24" fmla="*/ 0 w 311"/>
                <a:gd name="T25" fmla="*/ 0 h 230"/>
                <a:gd name="T26" fmla="*/ 0 w 311"/>
                <a:gd name="T27" fmla="*/ 0 h 230"/>
                <a:gd name="T28" fmla="*/ 0 w 311"/>
                <a:gd name="T29" fmla="*/ 0 h 230"/>
                <a:gd name="T30" fmla="*/ 0 w 311"/>
                <a:gd name="T31" fmla="*/ 0 h 230"/>
                <a:gd name="T32" fmla="*/ 0 w 311"/>
                <a:gd name="T33" fmla="*/ 0 h 230"/>
                <a:gd name="T34" fmla="*/ 0 w 311"/>
                <a:gd name="T35" fmla="*/ 0 h 230"/>
                <a:gd name="T36" fmla="*/ 0 w 311"/>
                <a:gd name="T37" fmla="*/ 0 h 230"/>
                <a:gd name="T38" fmla="*/ 0 w 311"/>
                <a:gd name="T39" fmla="*/ 0 h 230"/>
                <a:gd name="T40" fmla="*/ 0 w 311"/>
                <a:gd name="T41" fmla="*/ 0 h 230"/>
                <a:gd name="T42" fmla="*/ 0 w 311"/>
                <a:gd name="T43" fmla="*/ 0 h 230"/>
                <a:gd name="T44" fmla="*/ 0 w 311"/>
                <a:gd name="T45" fmla="*/ 0 h 230"/>
                <a:gd name="T46" fmla="*/ 0 w 311"/>
                <a:gd name="T47" fmla="*/ 0 h 230"/>
                <a:gd name="T48" fmla="*/ 0 w 311"/>
                <a:gd name="T49" fmla="*/ 0 h 230"/>
                <a:gd name="T50" fmla="*/ 0 w 311"/>
                <a:gd name="T51" fmla="*/ 0 h 230"/>
                <a:gd name="T52" fmla="*/ 0 w 311"/>
                <a:gd name="T53" fmla="*/ 0 h 230"/>
                <a:gd name="T54" fmla="*/ 0 w 311"/>
                <a:gd name="T55" fmla="*/ 0 h 230"/>
                <a:gd name="T56" fmla="*/ 0 w 311"/>
                <a:gd name="T57" fmla="*/ 0 h 230"/>
                <a:gd name="T58" fmla="*/ 0 w 311"/>
                <a:gd name="T59" fmla="*/ 0 h 230"/>
                <a:gd name="T60" fmla="*/ 0 w 311"/>
                <a:gd name="T61" fmla="*/ 0 h 230"/>
                <a:gd name="T62" fmla="*/ 0 w 311"/>
                <a:gd name="T63" fmla="*/ 0 h 230"/>
                <a:gd name="T64" fmla="*/ 0 w 311"/>
                <a:gd name="T65" fmla="*/ 0 h 230"/>
                <a:gd name="T66" fmla="*/ 0 w 311"/>
                <a:gd name="T67" fmla="*/ 0 h 230"/>
                <a:gd name="T68" fmla="*/ 0 w 311"/>
                <a:gd name="T69" fmla="*/ 0 h 230"/>
                <a:gd name="T70" fmla="*/ 0 w 311"/>
                <a:gd name="T71" fmla="*/ 0 h 230"/>
                <a:gd name="T72" fmla="*/ 0 w 311"/>
                <a:gd name="T73" fmla="*/ 0 h 230"/>
                <a:gd name="T74" fmla="*/ 0 w 311"/>
                <a:gd name="T75" fmla="*/ 0 h 230"/>
                <a:gd name="T76" fmla="*/ 0 w 311"/>
                <a:gd name="T77" fmla="*/ 0 h 230"/>
                <a:gd name="T78" fmla="*/ 0 w 311"/>
                <a:gd name="T79" fmla="*/ 0 h 230"/>
                <a:gd name="T80" fmla="*/ 0 w 311"/>
                <a:gd name="T81" fmla="*/ 0 h 230"/>
                <a:gd name="T82" fmla="*/ 0 w 311"/>
                <a:gd name="T83" fmla="*/ 0 h 230"/>
                <a:gd name="T84" fmla="*/ 0 w 311"/>
                <a:gd name="T85" fmla="*/ 0 h 230"/>
                <a:gd name="T86" fmla="*/ 0 w 311"/>
                <a:gd name="T87" fmla="*/ 0 h 230"/>
                <a:gd name="T88" fmla="*/ 0 w 311"/>
                <a:gd name="T89" fmla="*/ 0 h 230"/>
                <a:gd name="T90" fmla="*/ 0 w 311"/>
                <a:gd name="T91" fmla="*/ 0 h 230"/>
                <a:gd name="T92" fmla="*/ 0 w 311"/>
                <a:gd name="T93" fmla="*/ 0 h 230"/>
                <a:gd name="T94" fmla="*/ 0 w 311"/>
                <a:gd name="T95" fmla="*/ 0 h 230"/>
                <a:gd name="T96" fmla="*/ 0 w 311"/>
                <a:gd name="T97" fmla="*/ 0 h 2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"/>
                <a:gd name="T148" fmla="*/ 0 h 230"/>
                <a:gd name="T149" fmla="*/ 311 w 311"/>
                <a:gd name="T150" fmla="*/ 230 h 2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" h="230">
                  <a:moveTo>
                    <a:pt x="2" y="0"/>
                  </a:moveTo>
                  <a:lnTo>
                    <a:pt x="2" y="3"/>
                  </a:lnTo>
                  <a:lnTo>
                    <a:pt x="2" y="11"/>
                  </a:lnTo>
                  <a:lnTo>
                    <a:pt x="2" y="24"/>
                  </a:lnTo>
                  <a:lnTo>
                    <a:pt x="4" y="40"/>
                  </a:lnTo>
                  <a:lnTo>
                    <a:pt x="8" y="59"/>
                  </a:lnTo>
                  <a:lnTo>
                    <a:pt x="18" y="79"/>
                  </a:lnTo>
                  <a:lnTo>
                    <a:pt x="30" y="100"/>
                  </a:lnTo>
                  <a:lnTo>
                    <a:pt x="49" y="120"/>
                  </a:lnTo>
                  <a:lnTo>
                    <a:pt x="59" y="129"/>
                  </a:lnTo>
                  <a:lnTo>
                    <a:pt x="71" y="138"/>
                  </a:lnTo>
                  <a:lnTo>
                    <a:pt x="83" y="147"/>
                  </a:lnTo>
                  <a:lnTo>
                    <a:pt x="96" y="155"/>
                  </a:lnTo>
                  <a:lnTo>
                    <a:pt x="109" y="164"/>
                  </a:lnTo>
                  <a:lnTo>
                    <a:pt x="121" y="172"/>
                  </a:lnTo>
                  <a:lnTo>
                    <a:pt x="135" y="177"/>
                  </a:lnTo>
                  <a:lnTo>
                    <a:pt x="149" y="184"/>
                  </a:lnTo>
                  <a:lnTo>
                    <a:pt x="163" y="190"/>
                  </a:lnTo>
                  <a:lnTo>
                    <a:pt x="177" y="195"/>
                  </a:lnTo>
                  <a:lnTo>
                    <a:pt x="190" y="199"/>
                  </a:lnTo>
                  <a:lnTo>
                    <a:pt x="204" y="204"/>
                  </a:lnTo>
                  <a:lnTo>
                    <a:pt x="217" y="206"/>
                  </a:lnTo>
                  <a:lnTo>
                    <a:pt x="231" y="208"/>
                  </a:lnTo>
                  <a:lnTo>
                    <a:pt x="243" y="210"/>
                  </a:lnTo>
                  <a:lnTo>
                    <a:pt x="256" y="211"/>
                  </a:lnTo>
                  <a:lnTo>
                    <a:pt x="277" y="211"/>
                  </a:lnTo>
                  <a:lnTo>
                    <a:pt x="293" y="212"/>
                  </a:lnTo>
                  <a:lnTo>
                    <a:pt x="303" y="212"/>
                  </a:lnTo>
                  <a:lnTo>
                    <a:pt x="309" y="213"/>
                  </a:lnTo>
                  <a:lnTo>
                    <a:pt x="311" y="214"/>
                  </a:lnTo>
                  <a:lnTo>
                    <a:pt x="310" y="217"/>
                  </a:lnTo>
                  <a:lnTo>
                    <a:pt x="307" y="219"/>
                  </a:lnTo>
                  <a:lnTo>
                    <a:pt x="302" y="223"/>
                  </a:lnTo>
                  <a:lnTo>
                    <a:pt x="294" y="227"/>
                  </a:lnTo>
                  <a:lnTo>
                    <a:pt x="282" y="230"/>
                  </a:lnTo>
                  <a:lnTo>
                    <a:pt x="267" y="230"/>
                  </a:lnTo>
                  <a:lnTo>
                    <a:pt x="249" y="229"/>
                  </a:lnTo>
                  <a:lnTo>
                    <a:pt x="228" y="225"/>
                  </a:lnTo>
                  <a:lnTo>
                    <a:pt x="204" y="219"/>
                  </a:lnTo>
                  <a:lnTo>
                    <a:pt x="177" y="210"/>
                  </a:lnTo>
                  <a:lnTo>
                    <a:pt x="147" y="198"/>
                  </a:lnTo>
                  <a:lnTo>
                    <a:pt x="116" y="184"/>
                  </a:lnTo>
                  <a:lnTo>
                    <a:pt x="87" y="168"/>
                  </a:lnTo>
                  <a:lnTo>
                    <a:pt x="60" y="151"/>
                  </a:lnTo>
                  <a:lnTo>
                    <a:pt x="37" y="130"/>
                  </a:lnTo>
                  <a:lnTo>
                    <a:pt x="19" y="106"/>
                  </a:lnTo>
                  <a:lnTo>
                    <a:pt x="6" y="77"/>
                  </a:lnTo>
                  <a:lnTo>
                    <a:pt x="0" y="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96" name="Freeform 202"/>
            <p:cNvSpPr>
              <a:spLocks/>
            </p:cNvSpPr>
            <p:nvPr/>
          </p:nvSpPr>
          <p:spPr bwMode="auto">
            <a:xfrm>
              <a:off x="2995" y="2682"/>
              <a:ext cx="6" cy="44"/>
            </a:xfrm>
            <a:custGeom>
              <a:avLst/>
              <a:gdLst>
                <a:gd name="T0" fmla="*/ 0 w 25"/>
                <a:gd name="T1" fmla="*/ 0 h 178"/>
                <a:gd name="T2" fmla="*/ 0 w 25"/>
                <a:gd name="T3" fmla="*/ 0 h 178"/>
                <a:gd name="T4" fmla="*/ 0 w 25"/>
                <a:gd name="T5" fmla="*/ 0 h 178"/>
                <a:gd name="T6" fmla="*/ 0 w 25"/>
                <a:gd name="T7" fmla="*/ 0 h 178"/>
                <a:gd name="T8" fmla="*/ 0 w 25"/>
                <a:gd name="T9" fmla="*/ 0 h 178"/>
                <a:gd name="T10" fmla="*/ 0 w 25"/>
                <a:gd name="T11" fmla="*/ 0 h 178"/>
                <a:gd name="T12" fmla="*/ 0 w 25"/>
                <a:gd name="T13" fmla="*/ 0 h 178"/>
                <a:gd name="T14" fmla="*/ 0 w 25"/>
                <a:gd name="T15" fmla="*/ 0 h 178"/>
                <a:gd name="T16" fmla="*/ 0 w 25"/>
                <a:gd name="T17" fmla="*/ 0 h 178"/>
                <a:gd name="T18" fmla="*/ 0 w 25"/>
                <a:gd name="T19" fmla="*/ 0 h 178"/>
                <a:gd name="T20" fmla="*/ 0 w 25"/>
                <a:gd name="T21" fmla="*/ 0 h 178"/>
                <a:gd name="T22" fmla="*/ 0 w 25"/>
                <a:gd name="T23" fmla="*/ 0 h 178"/>
                <a:gd name="T24" fmla="*/ 0 w 25"/>
                <a:gd name="T25" fmla="*/ 0 h 178"/>
                <a:gd name="T26" fmla="*/ 0 w 25"/>
                <a:gd name="T27" fmla="*/ 0 h 178"/>
                <a:gd name="T28" fmla="*/ 0 w 25"/>
                <a:gd name="T29" fmla="*/ 0 h 178"/>
                <a:gd name="T30" fmla="*/ 0 w 25"/>
                <a:gd name="T31" fmla="*/ 0 h 178"/>
                <a:gd name="T32" fmla="*/ 0 w 25"/>
                <a:gd name="T33" fmla="*/ 0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78"/>
                <a:gd name="T53" fmla="*/ 25 w 25"/>
                <a:gd name="T54" fmla="*/ 178 h 1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78">
                  <a:moveTo>
                    <a:pt x="25" y="0"/>
                  </a:moveTo>
                  <a:lnTo>
                    <a:pt x="21" y="4"/>
                  </a:lnTo>
                  <a:lnTo>
                    <a:pt x="12" y="14"/>
                  </a:lnTo>
                  <a:lnTo>
                    <a:pt x="4" y="35"/>
                  </a:lnTo>
                  <a:lnTo>
                    <a:pt x="0" y="67"/>
                  </a:lnTo>
                  <a:lnTo>
                    <a:pt x="3" y="104"/>
                  </a:lnTo>
                  <a:lnTo>
                    <a:pt x="4" y="135"/>
                  </a:lnTo>
                  <a:lnTo>
                    <a:pt x="5" y="160"/>
                  </a:lnTo>
                  <a:lnTo>
                    <a:pt x="4" y="178"/>
                  </a:lnTo>
                  <a:lnTo>
                    <a:pt x="5" y="173"/>
                  </a:lnTo>
                  <a:lnTo>
                    <a:pt x="7" y="159"/>
                  </a:lnTo>
                  <a:lnTo>
                    <a:pt x="10" y="139"/>
                  </a:lnTo>
                  <a:lnTo>
                    <a:pt x="7" y="111"/>
                  </a:lnTo>
                  <a:lnTo>
                    <a:pt x="5" y="80"/>
                  </a:lnTo>
                  <a:lnTo>
                    <a:pt x="6" y="51"/>
                  </a:lnTo>
                  <a:lnTo>
                    <a:pt x="12" y="2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97" name="Freeform 203"/>
            <p:cNvSpPr>
              <a:spLocks/>
            </p:cNvSpPr>
            <p:nvPr/>
          </p:nvSpPr>
          <p:spPr bwMode="auto">
            <a:xfrm>
              <a:off x="2849" y="2713"/>
              <a:ext cx="39" cy="77"/>
            </a:xfrm>
            <a:custGeom>
              <a:avLst/>
              <a:gdLst>
                <a:gd name="T0" fmla="*/ 0 w 157"/>
                <a:gd name="T1" fmla="*/ 0 h 309"/>
                <a:gd name="T2" fmla="*/ 0 w 157"/>
                <a:gd name="T3" fmla="*/ 0 h 309"/>
                <a:gd name="T4" fmla="*/ 0 w 157"/>
                <a:gd name="T5" fmla="*/ 0 h 309"/>
                <a:gd name="T6" fmla="*/ 0 w 157"/>
                <a:gd name="T7" fmla="*/ 0 h 309"/>
                <a:gd name="T8" fmla="*/ 0 w 157"/>
                <a:gd name="T9" fmla="*/ 0 h 309"/>
                <a:gd name="T10" fmla="*/ 0 w 157"/>
                <a:gd name="T11" fmla="*/ 0 h 309"/>
                <a:gd name="T12" fmla="*/ 0 w 157"/>
                <a:gd name="T13" fmla="*/ 0 h 309"/>
                <a:gd name="T14" fmla="*/ 0 w 157"/>
                <a:gd name="T15" fmla="*/ 0 h 309"/>
                <a:gd name="T16" fmla="*/ 0 w 157"/>
                <a:gd name="T17" fmla="*/ 0 h 309"/>
                <a:gd name="T18" fmla="*/ 0 w 157"/>
                <a:gd name="T19" fmla="*/ 0 h 309"/>
                <a:gd name="T20" fmla="*/ 0 w 157"/>
                <a:gd name="T21" fmla="*/ 0 h 309"/>
                <a:gd name="T22" fmla="*/ 0 w 157"/>
                <a:gd name="T23" fmla="*/ 0 h 309"/>
                <a:gd name="T24" fmla="*/ 0 w 157"/>
                <a:gd name="T25" fmla="*/ 0 h 309"/>
                <a:gd name="T26" fmla="*/ 0 w 157"/>
                <a:gd name="T27" fmla="*/ 0 h 309"/>
                <a:gd name="T28" fmla="*/ 0 w 157"/>
                <a:gd name="T29" fmla="*/ 0 h 309"/>
                <a:gd name="T30" fmla="*/ 0 w 157"/>
                <a:gd name="T31" fmla="*/ 0 h 309"/>
                <a:gd name="T32" fmla="*/ 0 w 157"/>
                <a:gd name="T33" fmla="*/ 0 h 309"/>
                <a:gd name="T34" fmla="*/ 0 w 157"/>
                <a:gd name="T35" fmla="*/ 0 h 309"/>
                <a:gd name="T36" fmla="*/ 0 w 157"/>
                <a:gd name="T37" fmla="*/ 0 h 309"/>
                <a:gd name="T38" fmla="*/ 0 w 157"/>
                <a:gd name="T39" fmla="*/ 0 h 309"/>
                <a:gd name="T40" fmla="*/ 0 w 157"/>
                <a:gd name="T41" fmla="*/ 0 h 309"/>
                <a:gd name="T42" fmla="*/ 0 w 157"/>
                <a:gd name="T43" fmla="*/ 0 h 309"/>
                <a:gd name="T44" fmla="*/ 0 w 157"/>
                <a:gd name="T45" fmla="*/ 0 h 309"/>
                <a:gd name="T46" fmla="*/ 0 w 157"/>
                <a:gd name="T47" fmla="*/ 0 h 309"/>
                <a:gd name="T48" fmla="*/ 0 w 157"/>
                <a:gd name="T49" fmla="*/ 0 h 309"/>
                <a:gd name="T50" fmla="*/ 0 w 157"/>
                <a:gd name="T51" fmla="*/ 0 h 309"/>
                <a:gd name="T52" fmla="*/ 0 w 157"/>
                <a:gd name="T53" fmla="*/ 0 h 309"/>
                <a:gd name="T54" fmla="*/ 0 w 157"/>
                <a:gd name="T55" fmla="*/ 0 h 309"/>
                <a:gd name="T56" fmla="*/ 0 w 157"/>
                <a:gd name="T57" fmla="*/ 0 h 309"/>
                <a:gd name="T58" fmla="*/ 0 w 157"/>
                <a:gd name="T59" fmla="*/ 0 h 309"/>
                <a:gd name="T60" fmla="*/ 0 w 157"/>
                <a:gd name="T61" fmla="*/ 0 h 309"/>
                <a:gd name="T62" fmla="*/ 0 w 157"/>
                <a:gd name="T63" fmla="*/ 0 h 309"/>
                <a:gd name="T64" fmla="*/ 0 w 157"/>
                <a:gd name="T65" fmla="*/ 0 h 309"/>
                <a:gd name="T66" fmla="*/ 0 w 157"/>
                <a:gd name="T67" fmla="*/ 0 h 309"/>
                <a:gd name="T68" fmla="*/ 0 w 157"/>
                <a:gd name="T69" fmla="*/ 0 h 309"/>
                <a:gd name="T70" fmla="*/ 0 w 157"/>
                <a:gd name="T71" fmla="*/ 0 h 309"/>
                <a:gd name="T72" fmla="*/ 0 w 157"/>
                <a:gd name="T73" fmla="*/ 0 h 309"/>
                <a:gd name="T74" fmla="*/ 0 w 157"/>
                <a:gd name="T75" fmla="*/ 0 h 309"/>
                <a:gd name="T76" fmla="*/ 0 w 157"/>
                <a:gd name="T77" fmla="*/ 0 h 309"/>
                <a:gd name="T78" fmla="*/ 0 w 157"/>
                <a:gd name="T79" fmla="*/ 0 h 309"/>
                <a:gd name="T80" fmla="*/ 0 w 157"/>
                <a:gd name="T81" fmla="*/ 0 h 3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309"/>
                <a:gd name="T125" fmla="*/ 157 w 157"/>
                <a:gd name="T126" fmla="*/ 309 h 30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309">
                  <a:moveTo>
                    <a:pt x="117" y="0"/>
                  </a:moveTo>
                  <a:lnTo>
                    <a:pt x="112" y="4"/>
                  </a:lnTo>
                  <a:lnTo>
                    <a:pt x="99" y="15"/>
                  </a:lnTo>
                  <a:lnTo>
                    <a:pt x="83" y="33"/>
                  </a:lnTo>
                  <a:lnTo>
                    <a:pt x="65" y="56"/>
                  </a:lnTo>
                  <a:lnTo>
                    <a:pt x="48" y="84"/>
                  </a:lnTo>
                  <a:lnTo>
                    <a:pt x="35" y="118"/>
                  </a:lnTo>
                  <a:lnTo>
                    <a:pt x="29" y="156"/>
                  </a:lnTo>
                  <a:lnTo>
                    <a:pt x="34" y="197"/>
                  </a:lnTo>
                  <a:lnTo>
                    <a:pt x="48" y="235"/>
                  </a:lnTo>
                  <a:lnTo>
                    <a:pt x="65" y="262"/>
                  </a:lnTo>
                  <a:lnTo>
                    <a:pt x="84" y="280"/>
                  </a:lnTo>
                  <a:lnTo>
                    <a:pt x="105" y="292"/>
                  </a:lnTo>
                  <a:lnTo>
                    <a:pt x="124" y="299"/>
                  </a:lnTo>
                  <a:lnTo>
                    <a:pt x="140" y="301"/>
                  </a:lnTo>
                  <a:lnTo>
                    <a:pt x="151" y="301"/>
                  </a:lnTo>
                  <a:lnTo>
                    <a:pt x="155" y="301"/>
                  </a:lnTo>
                  <a:lnTo>
                    <a:pt x="156" y="302"/>
                  </a:lnTo>
                  <a:lnTo>
                    <a:pt x="157" y="305"/>
                  </a:lnTo>
                  <a:lnTo>
                    <a:pt x="157" y="306"/>
                  </a:lnTo>
                  <a:lnTo>
                    <a:pt x="155" y="308"/>
                  </a:lnTo>
                  <a:lnTo>
                    <a:pt x="150" y="309"/>
                  </a:lnTo>
                  <a:lnTo>
                    <a:pt x="142" y="309"/>
                  </a:lnTo>
                  <a:lnTo>
                    <a:pt x="129" y="309"/>
                  </a:lnTo>
                  <a:lnTo>
                    <a:pt x="112" y="306"/>
                  </a:lnTo>
                  <a:lnTo>
                    <a:pt x="92" y="299"/>
                  </a:lnTo>
                  <a:lnTo>
                    <a:pt x="73" y="286"/>
                  </a:lnTo>
                  <a:lnTo>
                    <a:pt x="52" y="270"/>
                  </a:lnTo>
                  <a:lnTo>
                    <a:pt x="33" y="252"/>
                  </a:lnTo>
                  <a:lnTo>
                    <a:pt x="18" y="229"/>
                  </a:lnTo>
                  <a:lnTo>
                    <a:pt x="6" y="202"/>
                  </a:lnTo>
                  <a:lnTo>
                    <a:pt x="0" y="173"/>
                  </a:lnTo>
                  <a:lnTo>
                    <a:pt x="2" y="143"/>
                  </a:lnTo>
                  <a:lnTo>
                    <a:pt x="7" y="116"/>
                  </a:lnTo>
                  <a:lnTo>
                    <a:pt x="19" y="90"/>
                  </a:lnTo>
                  <a:lnTo>
                    <a:pt x="34" y="67"/>
                  </a:lnTo>
                  <a:lnTo>
                    <a:pt x="52" y="46"/>
                  </a:lnTo>
                  <a:lnTo>
                    <a:pt x="73" y="28"/>
                  </a:lnTo>
                  <a:lnTo>
                    <a:pt x="95" y="13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98" name="Freeform 204"/>
            <p:cNvSpPr>
              <a:spLocks/>
            </p:cNvSpPr>
            <p:nvPr/>
          </p:nvSpPr>
          <p:spPr bwMode="auto">
            <a:xfrm>
              <a:off x="2864" y="2731"/>
              <a:ext cx="36" cy="45"/>
            </a:xfrm>
            <a:custGeom>
              <a:avLst/>
              <a:gdLst>
                <a:gd name="T0" fmla="*/ 0 w 141"/>
                <a:gd name="T1" fmla="*/ 0 h 180"/>
                <a:gd name="T2" fmla="*/ 0 w 141"/>
                <a:gd name="T3" fmla="*/ 0 h 180"/>
                <a:gd name="T4" fmla="*/ 0 w 141"/>
                <a:gd name="T5" fmla="*/ 0 h 180"/>
                <a:gd name="T6" fmla="*/ 0 w 141"/>
                <a:gd name="T7" fmla="*/ 0 h 180"/>
                <a:gd name="T8" fmla="*/ 0 w 141"/>
                <a:gd name="T9" fmla="*/ 0 h 180"/>
                <a:gd name="T10" fmla="*/ 0 w 141"/>
                <a:gd name="T11" fmla="*/ 0 h 180"/>
                <a:gd name="T12" fmla="*/ 0 w 141"/>
                <a:gd name="T13" fmla="*/ 0 h 180"/>
                <a:gd name="T14" fmla="*/ 0 w 141"/>
                <a:gd name="T15" fmla="*/ 0 h 180"/>
                <a:gd name="T16" fmla="*/ 0 w 141"/>
                <a:gd name="T17" fmla="*/ 0 h 180"/>
                <a:gd name="T18" fmla="*/ 0 w 141"/>
                <a:gd name="T19" fmla="*/ 0 h 180"/>
                <a:gd name="T20" fmla="*/ 0 w 141"/>
                <a:gd name="T21" fmla="*/ 0 h 180"/>
                <a:gd name="T22" fmla="*/ 0 w 141"/>
                <a:gd name="T23" fmla="*/ 0 h 180"/>
                <a:gd name="T24" fmla="*/ 0 w 141"/>
                <a:gd name="T25" fmla="*/ 0 h 180"/>
                <a:gd name="T26" fmla="*/ 0 w 141"/>
                <a:gd name="T27" fmla="*/ 0 h 180"/>
                <a:gd name="T28" fmla="*/ 0 w 141"/>
                <a:gd name="T29" fmla="*/ 0 h 180"/>
                <a:gd name="T30" fmla="*/ 0 w 141"/>
                <a:gd name="T31" fmla="*/ 0 h 180"/>
                <a:gd name="T32" fmla="*/ 0 w 141"/>
                <a:gd name="T33" fmla="*/ 0 h 180"/>
                <a:gd name="T34" fmla="*/ 0 w 141"/>
                <a:gd name="T35" fmla="*/ 0 h 180"/>
                <a:gd name="T36" fmla="*/ 0 w 141"/>
                <a:gd name="T37" fmla="*/ 0 h 180"/>
                <a:gd name="T38" fmla="*/ 0 w 141"/>
                <a:gd name="T39" fmla="*/ 0 h 180"/>
                <a:gd name="T40" fmla="*/ 0 w 141"/>
                <a:gd name="T41" fmla="*/ 0 h 180"/>
                <a:gd name="T42" fmla="*/ 0 w 141"/>
                <a:gd name="T43" fmla="*/ 0 h 180"/>
                <a:gd name="T44" fmla="*/ 0 w 141"/>
                <a:gd name="T45" fmla="*/ 0 h 180"/>
                <a:gd name="T46" fmla="*/ 0 w 141"/>
                <a:gd name="T47" fmla="*/ 0 h 180"/>
                <a:gd name="T48" fmla="*/ 0 w 141"/>
                <a:gd name="T49" fmla="*/ 0 h 180"/>
                <a:gd name="T50" fmla="*/ 0 w 141"/>
                <a:gd name="T51" fmla="*/ 0 h 180"/>
                <a:gd name="T52" fmla="*/ 0 w 141"/>
                <a:gd name="T53" fmla="*/ 0 h 180"/>
                <a:gd name="T54" fmla="*/ 0 w 141"/>
                <a:gd name="T55" fmla="*/ 0 h 180"/>
                <a:gd name="T56" fmla="*/ 0 w 141"/>
                <a:gd name="T57" fmla="*/ 0 h 180"/>
                <a:gd name="T58" fmla="*/ 0 w 141"/>
                <a:gd name="T59" fmla="*/ 0 h 180"/>
                <a:gd name="T60" fmla="*/ 0 w 141"/>
                <a:gd name="T61" fmla="*/ 0 h 180"/>
                <a:gd name="T62" fmla="*/ 0 w 141"/>
                <a:gd name="T63" fmla="*/ 0 h 180"/>
                <a:gd name="T64" fmla="*/ 0 w 141"/>
                <a:gd name="T65" fmla="*/ 0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180"/>
                <a:gd name="T101" fmla="*/ 141 w 141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180">
                  <a:moveTo>
                    <a:pt x="18" y="0"/>
                  </a:moveTo>
                  <a:lnTo>
                    <a:pt x="17" y="2"/>
                  </a:lnTo>
                  <a:lnTo>
                    <a:pt x="14" y="8"/>
                  </a:lnTo>
                  <a:lnTo>
                    <a:pt x="11" y="16"/>
                  </a:lnTo>
                  <a:lnTo>
                    <a:pt x="8" y="29"/>
                  </a:lnTo>
                  <a:lnTo>
                    <a:pt x="4" y="42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3" y="107"/>
                  </a:lnTo>
                  <a:lnTo>
                    <a:pt x="9" y="123"/>
                  </a:lnTo>
                  <a:lnTo>
                    <a:pt x="18" y="138"/>
                  </a:lnTo>
                  <a:lnTo>
                    <a:pt x="32" y="152"/>
                  </a:lnTo>
                  <a:lnTo>
                    <a:pt x="50" y="164"/>
                  </a:lnTo>
                  <a:lnTo>
                    <a:pt x="74" y="173"/>
                  </a:lnTo>
                  <a:lnTo>
                    <a:pt x="104" y="178"/>
                  </a:lnTo>
                  <a:lnTo>
                    <a:pt x="141" y="180"/>
                  </a:lnTo>
                  <a:lnTo>
                    <a:pt x="139" y="180"/>
                  </a:lnTo>
                  <a:lnTo>
                    <a:pt x="133" y="180"/>
                  </a:lnTo>
                  <a:lnTo>
                    <a:pt x="124" y="180"/>
                  </a:lnTo>
                  <a:lnTo>
                    <a:pt x="112" y="179"/>
                  </a:lnTo>
                  <a:lnTo>
                    <a:pt x="100" y="176"/>
                  </a:lnTo>
                  <a:lnTo>
                    <a:pt x="85" y="173"/>
                  </a:lnTo>
                  <a:lnTo>
                    <a:pt x="70" y="168"/>
                  </a:lnTo>
                  <a:lnTo>
                    <a:pt x="56" y="160"/>
                  </a:lnTo>
                  <a:lnTo>
                    <a:pt x="41" y="152"/>
                  </a:lnTo>
                  <a:lnTo>
                    <a:pt x="28" y="140"/>
                  </a:lnTo>
                  <a:lnTo>
                    <a:pt x="18" y="126"/>
                  </a:lnTo>
                  <a:lnTo>
                    <a:pt x="10" y="108"/>
                  </a:lnTo>
                  <a:lnTo>
                    <a:pt x="5" y="87"/>
                  </a:lnTo>
                  <a:lnTo>
                    <a:pt x="5" y="62"/>
                  </a:lnTo>
                  <a:lnTo>
                    <a:pt x="9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99" name="Freeform 205"/>
            <p:cNvSpPr>
              <a:spLocks/>
            </p:cNvSpPr>
            <p:nvPr/>
          </p:nvSpPr>
          <p:spPr bwMode="auto">
            <a:xfrm>
              <a:off x="2735" y="2727"/>
              <a:ext cx="169" cy="167"/>
            </a:xfrm>
            <a:custGeom>
              <a:avLst/>
              <a:gdLst>
                <a:gd name="T0" fmla="*/ 0 w 676"/>
                <a:gd name="T1" fmla="*/ 0 h 669"/>
                <a:gd name="T2" fmla="*/ 0 w 676"/>
                <a:gd name="T3" fmla="*/ 0 h 669"/>
                <a:gd name="T4" fmla="*/ 0 w 676"/>
                <a:gd name="T5" fmla="*/ 0 h 669"/>
                <a:gd name="T6" fmla="*/ 0 w 676"/>
                <a:gd name="T7" fmla="*/ 0 h 669"/>
                <a:gd name="T8" fmla="*/ 0 w 676"/>
                <a:gd name="T9" fmla="*/ 0 h 669"/>
                <a:gd name="T10" fmla="*/ 0 w 676"/>
                <a:gd name="T11" fmla="*/ 0 h 669"/>
                <a:gd name="T12" fmla="*/ 0 w 676"/>
                <a:gd name="T13" fmla="*/ 0 h 669"/>
                <a:gd name="T14" fmla="*/ 0 w 676"/>
                <a:gd name="T15" fmla="*/ 0 h 669"/>
                <a:gd name="T16" fmla="*/ 0 w 676"/>
                <a:gd name="T17" fmla="*/ 0 h 669"/>
                <a:gd name="T18" fmla="*/ 0 w 676"/>
                <a:gd name="T19" fmla="*/ 0 h 669"/>
                <a:gd name="T20" fmla="*/ 0 w 676"/>
                <a:gd name="T21" fmla="*/ 0 h 669"/>
                <a:gd name="T22" fmla="*/ 0 w 676"/>
                <a:gd name="T23" fmla="*/ 0 h 669"/>
                <a:gd name="T24" fmla="*/ 0 w 676"/>
                <a:gd name="T25" fmla="*/ 0 h 669"/>
                <a:gd name="T26" fmla="*/ 0 w 676"/>
                <a:gd name="T27" fmla="*/ 0 h 669"/>
                <a:gd name="T28" fmla="*/ 0 w 676"/>
                <a:gd name="T29" fmla="*/ 0 h 669"/>
                <a:gd name="T30" fmla="*/ 0 w 676"/>
                <a:gd name="T31" fmla="*/ 0 h 669"/>
                <a:gd name="T32" fmla="*/ 0 w 676"/>
                <a:gd name="T33" fmla="*/ 0 h 669"/>
                <a:gd name="T34" fmla="*/ 0 w 676"/>
                <a:gd name="T35" fmla="*/ 0 h 669"/>
                <a:gd name="T36" fmla="*/ 0 w 676"/>
                <a:gd name="T37" fmla="*/ 0 h 669"/>
                <a:gd name="T38" fmla="*/ 0 w 676"/>
                <a:gd name="T39" fmla="*/ 0 h 669"/>
                <a:gd name="T40" fmla="*/ 0 w 676"/>
                <a:gd name="T41" fmla="*/ 0 h 669"/>
                <a:gd name="T42" fmla="*/ 0 w 676"/>
                <a:gd name="T43" fmla="*/ 0 h 669"/>
                <a:gd name="T44" fmla="*/ 0 w 676"/>
                <a:gd name="T45" fmla="*/ 0 h 669"/>
                <a:gd name="T46" fmla="*/ 0 w 676"/>
                <a:gd name="T47" fmla="*/ 0 h 669"/>
                <a:gd name="T48" fmla="*/ 0 w 676"/>
                <a:gd name="T49" fmla="*/ 0 h 669"/>
                <a:gd name="T50" fmla="*/ 0 w 676"/>
                <a:gd name="T51" fmla="*/ 0 h 669"/>
                <a:gd name="T52" fmla="*/ 0 w 676"/>
                <a:gd name="T53" fmla="*/ 0 h 669"/>
                <a:gd name="T54" fmla="*/ 0 w 676"/>
                <a:gd name="T55" fmla="*/ 0 h 669"/>
                <a:gd name="T56" fmla="*/ 0 w 676"/>
                <a:gd name="T57" fmla="*/ 0 h 669"/>
                <a:gd name="T58" fmla="*/ 0 w 676"/>
                <a:gd name="T59" fmla="*/ 0 h 669"/>
                <a:gd name="T60" fmla="*/ 0 w 676"/>
                <a:gd name="T61" fmla="*/ 0 h 669"/>
                <a:gd name="T62" fmla="*/ 0 w 676"/>
                <a:gd name="T63" fmla="*/ 0 h 669"/>
                <a:gd name="T64" fmla="*/ 0 w 676"/>
                <a:gd name="T65" fmla="*/ 0 h 669"/>
                <a:gd name="T66" fmla="*/ 0 w 676"/>
                <a:gd name="T67" fmla="*/ 0 h 669"/>
                <a:gd name="T68" fmla="*/ 0 w 676"/>
                <a:gd name="T69" fmla="*/ 0 h 669"/>
                <a:gd name="T70" fmla="*/ 0 w 676"/>
                <a:gd name="T71" fmla="*/ 0 h 669"/>
                <a:gd name="T72" fmla="*/ 0 w 676"/>
                <a:gd name="T73" fmla="*/ 0 h 669"/>
                <a:gd name="T74" fmla="*/ 0 w 676"/>
                <a:gd name="T75" fmla="*/ 0 h 669"/>
                <a:gd name="T76" fmla="*/ 0 w 676"/>
                <a:gd name="T77" fmla="*/ 0 h 669"/>
                <a:gd name="T78" fmla="*/ 0 w 676"/>
                <a:gd name="T79" fmla="*/ 0 h 669"/>
                <a:gd name="T80" fmla="*/ 0 w 676"/>
                <a:gd name="T81" fmla="*/ 0 h 669"/>
                <a:gd name="T82" fmla="*/ 0 w 676"/>
                <a:gd name="T83" fmla="*/ 0 h 669"/>
                <a:gd name="T84" fmla="*/ 0 w 676"/>
                <a:gd name="T85" fmla="*/ 0 h 669"/>
                <a:gd name="T86" fmla="*/ 0 w 676"/>
                <a:gd name="T87" fmla="*/ 0 h 669"/>
                <a:gd name="T88" fmla="*/ 0 w 676"/>
                <a:gd name="T89" fmla="*/ 0 h 669"/>
                <a:gd name="T90" fmla="*/ 0 w 676"/>
                <a:gd name="T91" fmla="*/ 0 h 669"/>
                <a:gd name="T92" fmla="*/ 0 w 676"/>
                <a:gd name="T93" fmla="*/ 0 h 669"/>
                <a:gd name="T94" fmla="*/ 0 w 676"/>
                <a:gd name="T95" fmla="*/ 0 h 669"/>
                <a:gd name="T96" fmla="*/ 0 w 676"/>
                <a:gd name="T97" fmla="*/ 0 h 669"/>
                <a:gd name="T98" fmla="*/ 0 w 676"/>
                <a:gd name="T99" fmla="*/ 0 h 669"/>
                <a:gd name="T100" fmla="*/ 0 w 676"/>
                <a:gd name="T101" fmla="*/ 0 h 669"/>
                <a:gd name="T102" fmla="*/ 0 w 676"/>
                <a:gd name="T103" fmla="*/ 0 h 669"/>
                <a:gd name="T104" fmla="*/ 0 w 676"/>
                <a:gd name="T105" fmla="*/ 0 h 669"/>
                <a:gd name="T106" fmla="*/ 0 w 676"/>
                <a:gd name="T107" fmla="*/ 0 h 669"/>
                <a:gd name="T108" fmla="*/ 0 w 676"/>
                <a:gd name="T109" fmla="*/ 0 h 669"/>
                <a:gd name="T110" fmla="*/ 0 w 676"/>
                <a:gd name="T111" fmla="*/ 0 h 669"/>
                <a:gd name="T112" fmla="*/ 0 w 676"/>
                <a:gd name="T113" fmla="*/ 0 h 6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6"/>
                <a:gd name="T172" fmla="*/ 0 h 669"/>
                <a:gd name="T173" fmla="*/ 676 w 676"/>
                <a:gd name="T174" fmla="*/ 669 h 6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6" h="669">
                  <a:moveTo>
                    <a:pt x="671" y="0"/>
                  </a:moveTo>
                  <a:lnTo>
                    <a:pt x="672" y="8"/>
                  </a:lnTo>
                  <a:lnTo>
                    <a:pt x="674" y="30"/>
                  </a:lnTo>
                  <a:lnTo>
                    <a:pt x="676" y="62"/>
                  </a:lnTo>
                  <a:lnTo>
                    <a:pt x="672" y="104"/>
                  </a:lnTo>
                  <a:lnTo>
                    <a:pt x="662" y="150"/>
                  </a:lnTo>
                  <a:lnTo>
                    <a:pt x="642" y="199"/>
                  </a:lnTo>
                  <a:lnTo>
                    <a:pt x="610" y="249"/>
                  </a:lnTo>
                  <a:lnTo>
                    <a:pt x="564" y="295"/>
                  </a:lnTo>
                  <a:lnTo>
                    <a:pt x="535" y="317"/>
                  </a:lnTo>
                  <a:lnTo>
                    <a:pt x="503" y="339"/>
                  </a:lnTo>
                  <a:lnTo>
                    <a:pt x="468" y="359"/>
                  </a:lnTo>
                  <a:lnTo>
                    <a:pt x="433" y="381"/>
                  </a:lnTo>
                  <a:lnTo>
                    <a:pt x="395" y="402"/>
                  </a:lnTo>
                  <a:lnTo>
                    <a:pt x="355" y="424"/>
                  </a:lnTo>
                  <a:lnTo>
                    <a:pt x="316" y="445"/>
                  </a:lnTo>
                  <a:lnTo>
                    <a:pt x="277" y="467"/>
                  </a:lnTo>
                  <a:lnTo>
                    <a:pt x="237" y="490"/>
                  </a:lnTo>
                  <a:lnTo>
                    <a:pt x="198" y="513"/>
                  </a:lnTo>
                  <a:lnTo>
                    <a:pt x="160" y="536"/>
                  </a:lnTo>
                  <a:lnTo>
                    <a:pt x="123" y="561"/>
                  </a:lnTo>
                  <a:lnTo>
                    <a:pt x="88" y="586"/>
                  </a:lnTo>
                  <a:lnTo>
                    <a:pt x="56" y="613"/>
                  </a:lnTo>
                  <a:lnTo>
                    <a:pt x="26" y="641"/>
                  </a:lnTo>
                  <a:lnTo>
                    <a:pt x="0" y="669"/>
                  </a:lnTo>
                  <a:lnTo>
                    <a:pt x="1" y="667"/>
                  </a:lnTo>
                  <a:lnTo>
                    <a:pt x="7" y="662"/>
                  </a:lnTo>
                  <a:lnTo>
                    <a:pt x="14" y="653"/>
                  </a:lnTo>
                  <a:lnTo>
                    <a:pt x="24" y="642"/>
                  </a:lnTo>
                  <a:lnTo>
                    <a:pt x="38" y="628"/>
                  </a:lnTo>
                  <a:lnTo>
                    <a:pt x="54" y="612"/>
                  </a:lnTo>
                  <a:lnTo>
                    <a:pt x="72" y="593"/>
                  </a:lnTo>
                  <a:lnTo>
                    <a:pt x="93" y="574"/>
                  </a:lnTo>
                  <a:lnTo>
                    <a:pt x="116" y="554"/>
                  </a:lnTo>
                  <a:lnTo>
                    <a:pt x="140" y="533"/>
                  </a:lnTo>
                  <a:lnTo>
                    <a:pt x="168" y="512"/>
                  </a:lnTo>
                  <a:lnTo>
                    <a:pt x="195" y="491"/>
                  </a:lnTo>
                  <a:lnTo>
                    <a:pt x="227" y="470"/>
                  </a:lnTo>
                  <a:lnTo>
                    <a:pt x="258" y="450"/>
                  </a:lnTo>
                  <a:lnTo>
                    <a:pt x="291" y="433"/>
                  </a:lnTo>
                  <a:lnTo>
                    <a:pt x="326" y="416"/>
                  </a:lnTo>
                  <a:lnTo>
                    <a:pt x="360" y="400"/>
                  </a:lnTo>
                  <a:lnTo>
                    <a:pt x="393" y="384"/>
                  </a:lnTo>
                  <a:lnTo>
                    <a:pt x="427" y="366"/>
                  </a:lnTo>
                  <a:lnTo>
                    <a:pt x="458" y="349"/>
                  </a:lnTo>
                  <a:lnTo>
                    <a:pt x="489" y="329"/>
                  </a:lnTo>
                  <a:lnTo>
                    <a:pt x="517" y="310"/>
                  </a:lnTo>
                  <a:lnTo>
                    <a:pt x="544" y="288"/>
                  </a:lnTo>
                  <a:lnTo>
                    <a:pt x="570" y="265"/>
                  </a:lnTo>
                  <a:lnTo>
                    <a:pt x="591" y="241"/>
                  </a:lnTo>
                  <a:lnTo>
                    <a:pt x="612" y="214"/>
                  </a:lnTo>
                  <a:lnTo>
                    <a:pt x="629" y="184"/>
                  </a:lnTo>
                  <a:lnTo>
                    <a:pt x="644" y="153"/>
                  </a:lnTo>
                  <a:lnTo>
                    <a:pt x="656" y="120"/>
                  </a:lnTo>
                  <a:lnTo>
                    <a:pt x="665" y="83"/>
                  </a:lnTo>
                  <a:lnTo>
                    <a:pt x="670" y="4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00" name="Freeform 206"/>
            <p:cNvSpPr>
              <a:spLocks/>
            </p:cNvSpPr>
            <p:nvPr/>
          </p:nvSpPr>
          <p:spPr bwMode="auto">
            <a:xfrm>
              <a:off x="2883" y="2782"/>
              <a:ext cx="72" cy="57"/>
            </a:xfrm>
            <a:custGeom>
              <a:avLst/>
              <a:gdLst>
                <a:gd name="T0" fmla="*/ 0 w 287"/>
                <a:gd name="T1" fmla="*/ 0 h 227"/>
                <a:gd name="T2" fmla="*/ 0 w 287"/>
                <a:gd name="T3" fmla="*/ 0 h 227"/>
                <a:gd name="T4" fmla="*/ 0 w 287"/>
                <a:gd name="T5" fmla="*/ 0 h 227"/>
                <a:gd name="T6" fmla="*/ 0 w 287"/>
                <a:gd name="T7" fmla="*/ 0 h 227"/>
                <a:gd name="T8" fmla="*/ 0 w 287"/>
                <a:gd name="T9" fmla="*/ 0 h 227"/>
                <a:gd name="T10" fmla="*/ 0 w 287"/>
                <a:gd name="T11" fmla="*/ 0 h 227"/>
                <a:gd name="T12" fmla="*/ 0 w 287"/>
                <a:gd name="T13" fmla="*/ 0 h 227"/>
                <a:gd name="T14" fmla="*/ 0 w 287"/>
                <a:gd name="T15" fmla="*/ 0 h 227"/>
                <a:gd name="T16" fmla="*/ 0 w 287"/>
                <a:gd name="T17" fmla="*/ 0 h 227"/>
                <a:gd name="T18" fmla="*/ 0 w 287"/>
                <a:gd name="T19" fmla="*/ 0 h 227"/>
                <a:gd name="T20" fmla="*/ 0 w 287"/>
                <a:gd name="T21" fmla="*/ 0 h 227"/>
                <a:gd name="T22" fmla="*/ 0 w 287"/>
                <a:gd name="T23" fmla="*/ 0 h 227"/>
                <a:gd name="T24" fmla="*/ 0 w 287"/>
                <a:gd name="T25" fmla="*/ 0 h 227"/>
                <a:gd name="T26" fmla="*/ 0 w 287"/>
                <a:gd name="T27" fmla="*/ 0 h 227"/>
                <a:gd name="T28" fmla="*/ 0 w 287"/>
                <a:gd name="T29" fmla="*/ 0 h 227"/>
                <a:gd name="T30" fmla="*/ 0 w 287"/>
                <a:gd name="T31" fmla="*/ 0 h 227"/>
                <a:gd name="T32" fmla="*/ 0 w 287"/>
                <a:gd name="T33" fmla="*/ 0 h 227"/>
                <a:gd name="T34" fmla="*/ 0 w 287"/>
                <a:gd name="T35" fmla="*/ 0 h 227"/>
                <a:gd name="T36" fmla="*/ 0 w 287"/>
                <a:gd name="T37" fmla="*/ 0 h 227"/>
                <a:gd name="T38" fmla="*/ 0 w 287"/>
                <a:gd name="T39" fmla="*/ 0 h 227"/>
                <a:gd name="T40" fmla="*/ 0 w 287"/>
                <a:gd name="T41" fmla="*/ 0 h 227"/>
                <a:gd name="T42" fmla="*/ 0 w 287"/>
                <a:gd name="T43" fmla="*/ 0 h 227"/>
                <a:gd name="T44" fmla="*/ 0 w 287"/>
                <a:gd name="T45" fmla="*/ 0 h 227"/>
                <a:gd name="T46" fmla="*/ 0 w 287"/>
                <a:gd name="T47" fmla="*/ 0 h 227"/>
                <a:gd name="T48" fmla="*/ 0 w 287"/>
                <a:gd name="T49" fmla="*/ 0 h 227"/>
                <a:gd name="T50" fmla="*/ 0 w 287"/>
                <a:gd name="T51" fmla="*/ 0 h 227"/>
                <a:gd name="T52" fmla="*/ 0 w 287"/>
                <a:gd name="T53" fmla="*/ 0 h 227"/>
                <a:gd name="T54" fmla="*/ 0 w 287"/>
                <a:gd name="T55" fmla="*/ 0 h 227"/>
                <a:gd name="T56" fmla="*/ 0 w 287"/>
                <a:gd name="T57" fmla="*/ 0 h 227"/>
                <a:gd name="T58" fmla="*/ 0 w 287"/>
                <a:gd name="T59" fmla="*/ 0 h 227"/>
                <a:gd name="T60" fmla="*/ 0 w 287"/>
                <a:gd name="T61" fmla="*/ 0 h 227"/>
                <a:gd name="T62" fmla="*/ 0 w 287"/>
                <a:gd name="T63" fmla="*/ 0 h 227"/>
                <a:gd name="T64" fmla="*/ 0 w 287"/>
                <a:gd name="T65" fmla="*/ 0 h 227"/>
                <a:gd name="T66" fmla="*/ 0 w 287"/>
                <a:gd name="T67" fmla="*/ 0 h 227"/>
                <a:gd name="T68" fmla="*/ 0 w 287"/>
                <a:gd name="T69" fmla="*/ 0 h 227"/>
                <a:gd name="T70" fmla="*/ 0 w 287"/>
                <a:gd name="T71" fmla="*/ 0 h 227"/>
                <a:gd name="T72" fmla="*/ 0 w 287"/>
                <a:gd name="T73" fmla="*/ 0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7"/>
                <a:gd name="T112" fmla="*/ 0 h 227"/>
                <a:gd name="T113" fmla="*/ 287 w 287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7" h="227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1" y="17"/>
                  </a:lnTo>
                  <a:lnTo>
                    <a:pt x="2" y="29"/>
                  </a:lnTo>
                  <a:lnTo>
                    <a:pt x="5" y="43"/>
                  </a:lnTo>
                  <a:lnTo>
                    <a:pt x="11" y="59"/>
                  </a:lnTo>
                  <a:lnTo>
                    <a:pt x="19" y="77"/>
                  </a:lnTo>
                  <a:lnTo>
                    <a:pt x="31" y="95"/>
                  </a:lnTo>
                  <a:lnTo>
                    <a:pt x="45" y="114"/>
                  </a:lnTo>
                  <a:lnTo>
                    <a:pt x="63" y="133"/>
                  </a:lnTo>
                  <a:lnTo>
                    <a:pt x="85" y="151"/>
                  </a:lnTo>
                  <a:lnTo>
                    <a:pt x="112" y="168"/>
                  </a:lnTo>
                  <a:lnTo>
                    <a:pt x="145" y="184"/>
                  </a:lnTo>
                  <a:lnTo>
                    <a:pt x="183" y="198"/>
                  </a:lnTo>
                  <a:lnTo>
                    <a:pt x="228" y="210"/>
                  </a:lnTo>
                  <a:lnTo>
                    <a:pt x="278" y="218"/>
                  </a:lnTo>
                  <a:lnTo>
                    <a:pt x="282" y="220"/>
                  </a:lnTo>
                  <a:lnTo>
                    <a:pt x="287" y="224"/>
                  </a:lnTo>
                  <a:lnTo>
                    <a:pt x="287" y="227"/>
                  </a:lnTo>
                  <a:lnTo>
                    <a:pt x="278" y="227"/>
                  </a:lnTo>
                  <a:lnTo>
                    <a:pt x="271" y="227"/>
                  </a:lnTo>
                  <a:lnTo>
                    <a:pt x="259" y="225"/>
                  </a:lnTo>
                  <a:lnTo>
                    <a:pt x="243" y="223"/>
                  </a:lnTo>
                  <a:lnTo>
                    <a:pt x="223" y="219"/>
                  </a:lnTo>
                  <a:lnTo>
                    <a:pt x="201" y="214"/>
                  </a:lnTo>
                  <a:lnTo>
                    <a:pt x="177" y="208"/>
                  </a:lnTo>
                  <a:lnTo>
                    <a:pt x="152" y="199"/>
                  </a:lnTo>
                  <a:lnTo>
                    <a:pt x="126" y="188"/>
                  </a:lnTo>
                  <a:lnTo>
                    <a:pt x="101" y="175"/>
                  </a:lnTo>
                  <a:lnTo>
                    <a:pt x="77" y="160"/>
                  </a:lnTo>
                  <a:lnTo>
                    <a:pt x="55" y="142"/>
                  </a:lnTo>
                  <a:lnTo>
                    <a:pt x="35" y="120"/>
                  </a:lnTo>
                  <a:lnTo>
                    <a:pt x="19" y="96"/>
                  </a:lnTo>
                  <a:lnTo>
                    <a:pt x="8" y="67"/>
                  </a:lnTo>
                  <a:lnTo>
                    <a:pt x="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01" name="Freeform 207"/>
            <p:cNvSpPr>
              <a:spLocks/>
            </p:cNvSpPr>
            <p:nvPr/>
          </p:nvSpPr>
          <p:spPr bwMode="auto">
            <a:xfrm>
              <a:off x="2863" y="2797"/>
              <a:ext cx="84" cy="109"/>
            </a:xfrm>
            <a:custGeom>
              <a:avLst/>
              <a:gdLst>
                <a:gd name="T0" fmla="*/ 0 w 335"/>
                <a:gd name="T1" fmla="*/ 0 h 435"/>
                <a:gd name="T2" fmla="*/ 0 w 335"/>
                <a:gd name="T3" fmla="*/ 0 h 435"/>
                <a:gd name="T4" fmla="*/ 0 w 335"/>
                <a:gd name="T5" fmla="*/ 0 h 435"/>
                <a:gd name="T6" fmla="*/ 0 w 335"/>
                <a:gd name="T7" fmla="*/ 0 h 435"/>
                <a:gd name="T8" fmla="*/ 0 w 335"/>
                <a:gd name="T9" fmla="*/ 0 h 435"/>
                <a:gd name="T10" fmla="*/ 0 w 335"/>
                <a:gd name="T11" fmla="*/ 0 h 435"/>
                <a:gd name="T12" fmla="*/ 0 w 335"/>
                <a:gd name="T13" fmla="*/ 0 h 435"/>
                <a:gd name="T14" fmla="*/ 0 w 335"/>
                <a:gd name="T15" fmla="*/ 0 h 435"/>
                <a:gd name="T16" fmla="*/ 0 w 335"/>
                <a:gd name="T17" fmla="*/ 0 h 435"/>
                <a:gd name="T18" fmla="*/ 0 w 335"/>
                <a:gd name="T19" fmla="*/ 0 h 435"/>
                <a:gd name="T20" fmla="*/ 0 w 335"/>
                <a:gd name="T21" fmla="*/ 0 h 435"/>
                <a:gd name="T22" fmla="*/ 0 w 335"/>
                <a:gd name="T23" fmla="*/ 0 h 435"/>
                <a:gd name="T24" fmla="*/ 0 w 335"/>
                <a:gd name="T25" fmla="*/ 0 h 435"/>
                <a:gd name="T26" fmla="*/ 0 w 335"/>
                <a:gd name="T27" fmla="*/ 0 h 435"/>
                <a:gd name="T28" fmla="*/ 0 w 335"/>
                <a:gd name="T29" fmla="*/ 0 h 435"/>
                <a:gd name="T30" fmla="*/ 0 w 335"/>
                <a:gd name="T31" fmla="*/ 0 h 435"/>
                <a:gd name="T32" fmla="*/ 0 w 335"/>
                <a:gd name="T33" fmla="*/ 0 h 435"/>
                <a:gd name="T34" fmla="*/ 0 w 335"/>
                <a:gd name="T35" fmla="*/ 0 h 435"/>
                <a:gd name="T36" fmla="*/ 0 w 335"/>
                <a:gd name="T37" fmla="*/ 0 h 435"/>
                <a:gd name="T38" fmla="*/ 0 w 335"/>
                <a:gd name="T39" fmla="*/ 0 h 435"/>
                <a:gd name="T40" fmla="*/ 0 w 335"/>
                <a:gd name="T41" fmla="*/ 0 h 435"/>
                <a:gd name="T42" fmla="*/ 0 w 335"/>
                <a:gd name="T43" fmla="*/ 0 h 435"/>
                <a:gd name="T44" fmla="*/ 0 w 335"/>
                <a:gd name="T45" fmla="*/ 0 h 435"/>
                <a:gd name="T46" fmla="*/ 0 w 335"/>
                <a:gd name="T47" fmla="*/ 0 h 435"/>
                <a:gd name="T48" fmla="*/ 0 w 335"/>
                <a:gd name="T49" fmla="*/ 0 h 435"/>
                <a:gd name="T50" fmla="*/ 0 w 335"/>
                <a:gd name="T51" fmla="*/ 0 h 435"/>
                <a:gd name="T52" fmla="*/ 0 w 335"/>
                <a:gd name="T53" fmla="*/ 0 h 435"/>
                <a:gd name="T54" fmla="*/ 0 w 335"/>
                <a:gd name="T55" fmla="*/ 0 h 435"/>
                <a:gd name="T56" fmla="*/ 0 w 335"/>
                <a:gd name="T57" fmla="*/ 0 h 435"/>
                <a:gd name="T58" fmla="*/ 0 w 335"/>
                <a:gd name="T59" fmla="*/ 0 h 435"/>
                <a:gd name="T60" fmla="*/ 0 w 335"/>
                <a:gd name="T61" fmla="*/ 0 h 435"/>
                <a:gd name="T62" fmla="*/ 0 w 335"/>
                <a:gd name="T63" fmla="*/ 0 h 435"/>
                <a:gd name="T64" fmla="*/ 0 w 335"/>
                <a:gd name="T65" fmla="*/ 0 h 435"/>
                <a:gd name="T66" fmla="*/ 0 w 335"/>
                <a:gd name="T67" fmla="*/ 0 h 435"/>
                <a:gd name="T68" fmla="*/ 0 w 335"/>
                <a:gd name="T69" fmla="*/ 0 h 435"/>
                <a:gd name="T70" fmla="*/ 0 w 335"/>
                <a:gd name="T71" fmla="*/ 0 h 435"/>
                <a:gd name="T72" fmla="*/ 0 w 335"/>
                <a:gd name="T73" fmla="*/ 0 h 435"/>
                <a:gd name="T74" fmla="*/ 0 w 335"/>
                <a:gd name="T75" fmla="*/ 0 h 435"/>
                <a:gd name="T76" fmla="*/ 0 w 335"/>
                <a:gd name="T77" fmla="*/ 0 h 435"/>
                <a:gd name="T78" fmla="*/ 0 w 335"/>
                <a:gd name="T79" fmla="*/ 0 h 435"/>
                <a:gd name="T80" fmla="*/ 0 w 335"/>
                <a:gd name="T81" fmla="*/ 0 h 435"/>
                <a:gd name="T82" fmla="*/ 0 w 335"/>
                <a:gd name="T83" fmla="*/ 0 h 435"/>
                <a:gd name="T84" fmla="*/ 0 w 335"/>
                <a:gd name="T85" fmla="*/ 0 h 435"/>
                <a:gd name="T86" fmla="*/ 0 w 335"/>
                <a:gd name="T87" fmla="*/ 0 h 435"/>
                <a:gd name="T88" fmla="*/ 0 w 335"/>
                <a:gd name="T89" fmla="*/ 0 h 4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5"/>
                <a:gd name="T136" fmla="*/ 0 h 435"/>
                <a:gd name="T137" fmla="*/ 335 w 335"/>
                <a:gd name="T138" fmla="*/ 435 h 4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5" h="435">
                  <a:moveTo>
                    <a:pt x="2" y="5"/>
                  </a:moveTo>
                  <a:lnTo>
                    <a:pt x="2" y="8"/>
                  </a:lnTo>
                  <a:lnTo>
                    <a:pt x="1" y="16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" y="73"/>
                  </a:lnTo>
                  <a:lnTo>
                    <a:pt x="6" y="99"/>
                  </a:lnTo>
                  <a:lnTo>
                    <a:pt x="13" y="129"/>
                  </a:lnTo>
                  <a:lnTo>
                    <a:pt x="24" y="160"/>
                  </a:lnTo>
                  <a:lnTo>
                    <a:pt x="39" y="195"/>
                  </a:lnTo>
                  <a:lnTo>
                    <a:pt x="60" y="230"/>
                  </a:lnTo>
                  <a:lnTo>
                    <a:pt x="86" y="265"/>
                  </a:lnTo>
                  <a:lnTo>
                    <a:pt x="120" y="301"/>
                  </a:lnTo>
                  <a:lnTo>
                    <a:pt x="161" y="337"/>
                  </a:lnTo>
                  <a:lnTo>
                    <a:pt x="209" y="371"/>
                  </a:lnTo>
                  <a:lnTo>
                    <a:pt x="267" y="404"/>
                  </a:lnTo>
                  <a:lnTo>
                    <a:pt x="335" y="435"/>
                  </a:lnTo>
                  <a:lnTo>
                    <a:pt x="334" y="433"/>
                  </a:lnTo>
                  <a:lnTo>
                    <a:pt x="328" y="431"/>
                  </a:lnTo>
                  <a:lnTo>
                    <a:pt x="321" y="428"/>
                  </a:lnTo>
                  <a:lnTo>
                    <a:pt x="311" y="422"/>
                  </a:lnTo>
                  <a:lnTo>
                    <a:pt x="299" y="415"/>
                  </a:lnTo>
                  <a:lnTo>
                    <a:pt x="285" y="408"/>
                  </a:lnTo>
                  <a:lnTo>
                    <a:pt x="270" y="399"/>
                  </a:lnTo>
                  <a:lnTo>
                    <a:pt x="253" y="390"/>
                  </a:lnTo>
                  <a:lnTo>
                    <a:pt x="237" y="378"/>
                  </a:lnTo>
                  <a:lnTo>
                    <a:pt x="219" y="368"/>
                  </a:lnTo>
                  <a:lnTo>
                    <a:pt x="201" y="355"/>
                  </a:lnTo>
                  <a:lnTo>
                    <a:pt x="184" y="342"/>
                  </a:lnTo>
                  <a:lnTo>
                    <a:pt x="167" y="330"/>
                  </a:lnTo>
                  <a:lnTo>
                    <a:pt x="151" y="317"/>
                  </a:lnTo>
                  <a:lnTo>
                    <a:pt x="136" y="303"/>
                  </a:lnTo>
                  <a:lnTo>
                    <a:pt x="123" y="289"/>
                  </a:lnTo>
                  <a:lnTo>
                    <a:pt x="100" y="262"/>
                  </a:lnTo>
                  <a:lnTo>
                    <a:pt x="80" y="233"/>
                  </a:lnTo>
                  <a:lnTo>
                    <a:pt x="63" y="204"/>
                  </a:lnTo>
                  <a:lnTo>
                    <a:pt x="49" y="175"/>
                  </a:lnTo>
                  <a:lnTo>
                    <a:pt x="37" y="147"/>
                  </a:lnTo>
                  <a:lnTo>
                    <a:pt x="28" y="119"/>
                  </a:lnTo>
                  <a:lnTo>
                    <a:pt x="22" y="92"/>
                  </a:lnTo>
                  <a:lnTo>
                    <a:pt x="17" y="68"/>
                  </a:lnTo>
                  <a:lnTo>
                    <a:pt x="14" y="30"/>
                  </a:lnTo>
                  <a:lnTo>
                    <a:pt x="13" y="8"/>
                  </a:lnTo>
                  <a:lnTo>
                    <a:pt x="9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02" name="Freeform 208"/>
            <p:cNvSpPr>
              <a:spLocks/>
            </p:cNvSpPr>
            <p:nvPr/>
          </p:nvSpPr>
          <p:spPr bwMode="auto">
            <a:xfrm>
              <a:off x="2937" y="2834"/>
              <a:ext cx="12" cy="77"/>
            </a:xfrm>
            <a:custGeom>
              <a:avLst/>
              <a:gdLst>
                <a:gd name="T0" fmla="*/ 0 w 47"/>
                <a:gd name="T1" fmla="*/ 0 h 306"/>
                <a:gd name="T2" fmla="*/ 0 w 47"/>
                <a:gd name="T3" fmla="*/ 0 h 306"/>
                <a:gd name="T4" fmla="*/ 0 w 47"/>
                <a:gd name="T5" fmla="*/ 0 h 306"/>
                <a:gd name="T6" fmla="*/ 0 w 47"/>
                <a:gd name="T7" fmla="*/ 0 h 306"/>
                <a:gd name="T8" fmla="*/ 0 w 47"/>
                <a:gd name="T9" fmla="*/ 0 h 306"/>
                <a:gd name="T10" fmla="*/ 0 w 47"/>
                <a:gd name="T11" fmla="*/ 0 h 306"/>
                <a:gd name="T12" fmla="*/ 0 w 47"/>
                <a:gd name="T13" fmla="*/ 0 h 306"/>
                <a:gd name="T14" fmla="*/ 0 w 47"/>
                <a:gd name="T15" fmla="*/ 0 h 306"/>
                <a:gd name="T16" fmla="*/ 0 w 47"/>
                <a:gd name="T17" fmla="*/ 0 h 306"/>
                <a:gd name="T18" fmla="*/ 0 w 47"/>
                <a:gd name="T19" fmla="*/ 0 h 306"/>
                <a:gd name="T20" fmla="*/ 0 w 47"/>
                <a:gd name="T21" fmla="*/ 0 h 306"/>
                <a:gd name="T22" fmla="*/ 0 w 47"/>
                <a:gd name="T23" fmla="*/ 0 h 306"/>
                <a:gd name="T24" fmla="*/ 0 w 47"/>
                <a:gd name="T25" fmla="*/ 0 h 306"/>
                <a:gd name="T26" fmla="*/ 0 w 47"/>
                <a:gd name="T27" fmla="*/ 0 h 306"/>
                <a:gd name="T28" fmla="*/ 0 w 47"/>
                <a:gd name="T29" fmla="*/ 0 h 306"/>
                <a:gd name="T30" fmla="*/ 0 w 47"/>
                <a:gd name="T31" fmla="*/ 0 h 306"/>
                <a:gd name="T32" fmla="*/ 0 w 47"/>
                <a:gd name="T33" fmla="*/ 0 h 3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06"/>
                <a:gd name="T53" fmla="*/ 47 w 47"/>
                <a:gd name="T54" fmla="*/ 306 h 3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06">
                  <a:moveTo>
                    <a:pt x="47" y="0"/>
                  </a:moveTo>
                  <a:lnTo>
                    <a:pt x="42" y="7"/>
                  </a:lnTo>
                  <a:lnTo>
                    <a:pt x="32" y="24"/>
                  </a:lnTo>
                  <a:lnTo>
                    <a:pt x="19" y="53"/>
                  </a:lnTo>
                  <a:lnTo>
                    <a:pt x="7" y="91"/>
                  </a:lnTo>
                  <a:lnTo>
                    <a:pt x="0" y="137"/>
                  </a:lnTo>
                  <a:lnTo>
                    <a:pt x="1" y="189"/>
                  </a:lnTo>
                  <a:lnTo>
                    <a:pt x="14" y="245"/>
                  </a:lnTo>
                  <a:lnTo>
                    <a:pt x="41" y="306"/>
                  </a:lnTo>
                  <a:lnTo>
                    <a:pt x="38" y="299"/>
                  </a:lnTo>
                  <a:lnTo>
                    <a:pt x="31" y="281"/>
                  </a:lnTo>
                  <a:lnTo>
                    <a:pt x="22" y="252"/>
                  </a:lnTo>
                  <a:lnTo>
                    <a:pt x="14" y="213"/>
                  </a:lnTo>
                  <a:lnTo>
                    <a:pt x="9" y="168"/>
                  </a:lnTo>
                  <a:lnTo>
                    <a:pt x="11" y="116"/>
                  </a:lnTo>
                  <a:lnTo>
                    <a:pt x="23" y="6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03" name="Freeform 209"/>
            <p:cNvSpPr>
              <a:spLocks/>
            </p:cNvSpPr>
            <p:nvPr/>
          </p:nvSpPr>
          <p:spPr bwMode="auto">
            <a:xfrm>
              <a:off x="2960" y="2828"/>
              <a:ext cx="24" cy="90"/>
            </a:xfrm>
            <a:custGeom>
              <a:avLst/>
              <a:gdLst>
                <a:gd name="T0" fmla="*/ 0 w 98"/>
                <a:gd name="T1" fmla="*/ 0 h 359"/>
                <a:gd name="T2" fmla="*/ 0 w 98"/>
                <a:gd name="T3" fmla="*/ 0 h 359"/>
                <a:gd name="T4" fmla="*/ 0 w 98"/>
                <a:gd name="T5" fmla="*/ 0 h 359"/>
                <a:gd name="T6" fmla="*/ 0 w 98"/>
                <a:gd name="T7" fmla="*/ 0 h 359"/>
                <a:gd name="T8" fmla="*/ 0 w 98"/>
                <a:gd name="T9" fmla="*/ 0 h 359"/>
                <a:gd name="T10" fmla="*/ 0 w 98"/>
                <a:gd name="T11" fmla="*/ 0 h 359"/>
                <a:gd name="T12" fmla="*/ 0 w 98"/>
                <a:gd name="T13" fmla="*/ 0 h 359"/>
                <a:gd name="T14" fmla="*/ 0 w 98"/>
                <a:gd name="T15" fmla="*/ 0 h 359"/>
                <a:gd name="T16" fmla="*/ 0 w 98"/>
                <a:gd name="T17" fmla="*/ 0 h 359"/>
                <a:gd name="T18" fmla="*/ 0 w 98"/>
                <a:gd name="T19" fmla="*/ 0 h 359"/>
                <a:gd name="T20" fmla="*/ 0 w 98"/>
                <a:gd name="T21" fmla="*/ 0 h 359"/>
                <a:gd name="T22" fmla="*/ 0 w 98"/>
                <a:gd name="T23" fmla="*/ 0 h 359"/>
                <a:gd name="T24" fmla="*/ 0 w 98"/>
                <a:gd name="T25" fmla="*/ 0 h 359"/>
                <a:gd name="T26" fmla="*/ 0 w 98"/>
                <a:gd name="T27" fmla="*/ 0 h 359"/>
                <a:gd name="T28" fmla="*/ 0 w 98"/>
                <a:gd name="T29" fmla="*/ 0 h 359"/>
                <a:gd name="T30" fmla="*/ 0 w 98"/>
                <a:gd name="T31" fmla="*/ 0 h 359"/>
                <a:gd name="T32" fmla="*/ 0 w 98"/>
                <a:gd name="T33" fmla="*/ 0 h 3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359"/>
                <a:gd name="T53" fmla="*/ 98 w 98"/>
                <a:gd name="T54" fmla="*/ 359 h 3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359">
                  <a:moveTo>
                    <a:pt x="0" y="0"/>
                  </a:moveTo>
                  <a:lnTo>
                    <a:pt x="5" y="5"/>
                  </a:lnTo>
                  <a:lnTo>
                    <a:pt x="19" y="24"/>
                  </a:lnTo>
                  <a:lnTo>
                    <a:pt x="38" y="54"/>
                  </a:lnTo>
                  <a:lnTo>
                    <a:pt x="58" y="95"/>
                  </a:lnTo>
                  <a:lnTo>
                    <a:pt x="76" y="147"/>
                  </a:lnTo>
                  <a:lnTo>
                    <a:pt x="88" y="208"/>
                  </a:lnTo>
                  <a:lnTo>
                    <a:pt x="91" y="280"/>
                  </a:lnTo>
                  <a:lnTo>
                    <a:pt x="80" y="359"/>
                  </a:lnTo>
                  <a:lnTo>
                    <a:pt x="83" y="350"/>
                  </a:lnTo>
                  <a:lnTo>
                    <a:pt x="90" y="323"/>
                  </a:lnTo>
                  <a:lnTo>
                    <a:pt x="95" y="284"/>
                  </a:lnTo>
                  <a:lnTo>
                    <a:pt x="98" y="235"/>
                  </a:lnTo>
                  <a:lnTo>
                    <a:pt x="93" y="178"/>
                  </a:lnTo>
                  <a:lnTo>
                    <a:pt x="77" y="117"/>
                  </a:lnTo>
                  <a:lnTo>
                    <a:pt x="4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04" name="Freeform 210"/>
            <p:cNvSpPr>
              <a:spLocks/>
            </p:cNvSpPr>
            <p:nvPr/>
          </p:nvSpPr>
          <p:spPr bwMode="auto">
            <a:xfrm>
              <a:off x="2982" y="2828"/>
              <a:ext cx="29" cy="79"/>
            </a:xfrm>
            <a:custGeom>
              <a:avLst/>
              <a:gdLst>
                <a:gd name="T0" fmla="*/ 0 w 112"/>
                <a:gd name="T1" fmla="*/ 0 h 319"/>
                <a:gd name="T2" fmla="*/ 0 w 112"/>
                <a:gd name="T3" fmla="*/ 0 h 319"/>
                <a:gd name="T4" fmla="*/ 0 w 112"/>
                <a:gd name="T5" fmla="*/ 0 h 319"/>
                <a:gd name="T6" fmla="*/ 0 w 112"/>
                <a:gd name="T7" fmla="*/ 0 h 319"/>
                <a:gd name="T8" fmla="*/ 0 w 112"/>
                <a:gd name="T9" fmla="*/ 0 h 319"/>
                <a:gd name="T10" fmla="*/ 0 w 112"/>
                <a:gd name="T11" fmla="*/ 0 h 319"/>
                <a:gd name="T12" fmla="*/ 0 w 112"/>
                <a:gd name="T13" fmla="*/ 0 h 319"/>
                <a:gd name="T14" fmla="*/ 0 w 112"/>
                <a:gd name="T15" fmla="*/ 0 h 319"/>
                <a:gd name="T16" fmla="*/ 0 w 112"/>
                <a:gd name="T17" fmla="*/ 0 h 319"/>
                <a:gd name="T18" fmla="*/ 0 w 112"/>
                <a:gd name="T19" fmla="*/ 0 h 319"/>
                <a:gd name="T20" fmla="*/ 0 w 112"/>
                <a:gd name="T21" fmla="*/ 0 h 319"/>
                <a:gd name="T22" fmla="*/ 0 w 112"/>
                <a:gd name="T23" fmla="*/ 0 h 319"/>
                <a:gd name="T24" fmla="*/ 0 w 112"/>
                <a:gd name="T25" fmla="*/ 0 h 319"/>
                <a:gd name="T26" fmla="*/ 0 w 112"/>
                <a:gd name="T27" fmla="*/ 0 h 319"/>
                <a:gd name="T28" fmla="*/ 0 w 112"/>
                <a:gd name="T29" fmla="*/ 0 h 319"/>
                <a:gd name="T30" fmla="*/ 0 w 112"/>
                <a:gd name="T31" fmla="*/ 0 h 319"/>
                <a:gd name="T32" fmla="*/ 0 w 112"/>
                <a:gd name="T33" fmla="*/ 0 h 319"/>
                <a:gd name="T34" fmla="*/ 0 w 112"/>
                <a:gd name="T35" fmla="*/ 0 h 319"/>
                <a:gd name="T36" fmla="*/ 0 w 112"/>
                <a:gd name="T37" fmla="*/ 0 h 319"/>
                <a:gd name="T38" fmla="*/ 0 w 112"/>
                <a:gd name="T39" fmla="*/ 0 h 319"/>
                <a:gd name="T40" fmla="*/ 0 w 112"/>
                <a:gd name="T41" fmla="*/ 0 h 319"/>
                <a:gd name="T42" fmla="*/ 0 w 112"/>
                <a:gd name="T43" fmla="*/ 0 h 319"/>
                <a:gd name="T44" fmla="*/ 0 w 112"/>
                <a:gd name="T45" fmla="*/ 0 h 319"/>
                <a:gd name="T46" fmla="*/ 0 w 112"/>
                <a:gd name="T47" fmla="*/ 0 h 319"/>
                <a:gd name="T48" fmla="*/ 0 w 112"/>
                <a:gd name="T49" fmla="*/ 0 h 319"/>
                <a:gd name="T50" fmla="*/ 0 w 112"/>
                <a:gd name="T51" fmla="*/ 0 h 319"/>
                <a:gd name="T52" fmla="*/ 0 w 112"/>
                <a:gd name="T53" fmla="*/ 0 h 319"/>
                <a:gd name="T54" fmla="*/ 0 w 112"/>
                <a:gd name="T55" fmla="*/ 0 h 319"/>
                <a:gd name="T56" fmla="*/ 0 w 112"/>
                <a:gd name="T57" fmla="*/ 0 h 319"/>
                <a:gd name="T58" fmla="*/ 0 w 112"/>
                <a:gd name="T59" fmla="*/ 0 h 319"/>
                <a:gd name="T60" fmla="*/ 0 w 112"/>
                <a:gd name="T61" fmla="*/ 0 h 319"/>
                <a:gd name="T62" fmla="*/ 0 w 112"/>
                <a:gd name="T63" fmla="*/ 0 h 319"/>
                <a:gd name="T64" fmla="*/ 0 w 112"/>
                <a:gd name="T65" fmla="*/ 0 h 319"/>
                <a:gd name="T66" fmla="*/ 0 w 112"/>
                <a:gd name="T67" fmla="*/ 0 h 319"/>
                <a:gd name="T68" fmla="*/ 0 w 112"/>
                <a:gd name="T69" fmla="*/ 0 h 319"/>
                <a:gd name="T70" fmla="*/ 0 w 112"/>
                <a:gd name="T71" fmla="*/ 0 h 319"/>
                <a:gd name="T72" fmla="*/ 0 w 112"/>
                <a:gd name="T73" fmla="*/ 0 h 319"/>
                <a:gd name="T74" fmla="*/ 0 w 112"/>
                <a:gd name="T75" fmla="*/ 0 h 319"/>
                <a:gd name="T76" fmla="*/ 0 w 112"/>
                <a:gd name="T77" fmla="*/ 0 h 319"/>
                <a:gd name="T78" fmla="*/ 0 w 112"/>
                <a:gd name="T79" fmla="*/ 0 h 319"/>
                <a:gd name="T80" fmla="*/ 0 w 112"/>
                <a:gd name="T81" fmla="*/ 0 h 319"/>
                <a:gd name="T82" fmla="*/ 0 w 112"/>
                <a:gd name="T83" fmla="*/ 0 h 319"/>
                <a:gd name="T84" fmla="*/ 0 w 112"/>
                <a:gd name="T85" fmla="*/ 0 h 319"/>
                <a:gd name="T86" fmla="*/ 0 w 112"/>
                <a:gd name="T87" fmla="*/ 0 h 319"/>
                <a:gd name="T88" fmla="*/ 0 w 112"/>
                <a:gd name="T89" fmla="*/ 0 h 319"/>
                <a:gd name="T90" fmla="*/ 0 w 112"/>
                <a:gd name="T91" fmla="*/ 0 h 319"/>
                <a:gd name="T92" fmla="*/ 0 w 112"/>
                <a:gd name="T93" fmla="*/ 0 h 319"/>
                <a:gd name="T94" fmla="*/ 0 w 112"/>
                <a:gd name="T95" fmla="*/ 0 h 319"/>
                <a:gd name="T96" fmla="*/ 0 w 112"/>
                <a:gd name="T97" fmla="*/ 0 h 319"/>
                <a:gd name="T98" fmla="*/ 0 w 112"/>
                <a:gd name="T99" fmla="*/ 0 h 319"/>
                <a:gd name="T100" fmla="*/ 0 w 112"/>
                <a:gd name="T101" fmla="*/ 0 h 319"/>
                <a:gd name="T102" fmla="*/ 0 w 112"/>
                <a:gd name="T103" fmla="*/ 0 h 319"/>
                <a:gd name="T104" fmla="*/ 0 w 112"/>
                <a:gd name="T105" fmla="*/ 0 h 319"/>
                <a:gd name="T106" fmla="*/ 0 w 112"/>
                <a:gd name="T107" fmla="*/ 0 h 319"/>
                <a:gd name="T108" fmla="*/ 0 w 112"/>
                <a:gd name="T109" fmla="*/ 0 h 319"/>
                <a:gd name="T110" fmla="*/ 0 w 112"/>
                <a:gd name="T111" fmla="*/ 0 h 319"/>
                <a:gd name="T112" fmla="*/ 0 w 112"/>
                <a:gd name="T113" fmla="*/ 0 h 319"/>
                <a:gd name="T114" fmla="*/ 0 w 112"/>
                <a:gd name="T115" fmla="*/ 0 h 319"/>
                <a:gd name="T116" fmla="*/ 0 w 112"/>
                <a:gd name="T117" fmla="*/ 0 h 319"/>
                <a:gd name="T118" fmla="*/ 0 w 112"/>
                <a:gd name="T119" fmla="*/ 0 h 319"/>
                <a:gd name="T120" fmla="*/ 0 w 112"/>
                <a:gd name="T121" fmla="*/ 0 h 3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319"/>
                <a:gd name="T185" fmla="*/ 112 w 112"/>
                <a:gd name="T186" fmla="*/ 319 h 3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319">
                  <a:moveTo>
                    <a:pt x="12" y="319"/>
                  </a:moveTo>
                  <a:lnTo>
                    <a:pt x="15" y="316"/>
                  </a:lnTo>
                  <a:lnTo>
                    <a:pt x="19" y="306"/>
                  </a:lnTo>
                  <a:lnTo>
                    <a:pt x="25" y="289"/>
                  </a:lnTo>
                  <a:lnTo>
                    <a:pt x="32" y="265"/>
                  </a:lnTo>
                  <a:lnTo>
                    <a:pt x="37" y="235"/>
                  </a:lnTo>
                  <a:lnTo>
                    <a:pt x="38" y="200"/>
                  </a:lnTo>
                  <a:lnTo>
                    <a:pt x="35" y="157"/>
                  </a:lnTo>
                  <a:lnTo>
                    <a:pt x="27" y="107"/>
                  </a:lnTo>
                  <a:lnTo>
                    <a:pt x="26" y="104"/>
                  </a:lnTo>
                  <a:lnTo>
                    <a:pt x="22" y="95"/>
                  </a:lnTo>
                  <a:lnTo>
                    <a:pt x="17" y="82"/>
                  </a:lnTo>
                  <a:lnTo>
                    <a:pt x="11" y="66"/>
                  </a:lnTo>
                  <a:lnTo>
                    <a:pt x="5" y="49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2" y="9"/>
                  </a:lnTo>
                  <a:lnTo>
                    <a:pt x="5" y="4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6"/>
                  </a:lnTo>
                  <a:lnTo>
                    <a:pt x="26" y="12"/>
                  </a:lnTo>
                  <a:lnTo>
                    <a:pt x="33" y="20"/>
                  </a:lnTo>
                  <a:lnTo>
                    <a:pt x="41" y="28"/>
                  </a:lnTo>
                  <a:lnTo>
                    <a:pt x="50" y="38"/>
                  </a:lnTo>
                  <a:lnTo>
                    <a:pt x="61" y="50"/>
                  </a:lnTo>
                  <a:lnTo>
                    <a:pt x="70" y="65"/>
                  </a:lnTo>
                  <a:lnTo>
                    <a:pt x="79" y="82"/>
                  </a:lnTo>
                  <a:lnTo>
                    <a:pt x="88" y="103"/>
                  </a:lnTo>
                  <a:lnTo>
                    <a:pt x="96" y="128"/>
                  </a:lnTo>
                  <a:lnTo>
                    <a:pt x="104" y="157"/>
                  </a:lnTo>
                  <a:lnTo>
                    <a:pt x="112" y="190"/>
                  </a:lnTo>
                  <a:lnTo>
                    <a:pt x="111" y="191"/>
                  </a:lnTo>
                  <a:lnTo>
                    <a:pt x="109" y="194"/>
                  </a:lnTo>
                  <a:lnTo>
                    <a:pt x="106" y="191"/>
                  </a:lnTo>
                  <a:lnTo>
                    <a:pt x="104" y="182"/>
                  </a:lnTo>
                  <a:lnTo>
                    <a:pt x="103" y="172"/>
                  </a:lnTo>
                  <a:lnTo>
                    <a:pt x="99" y="156"/>
                  </a:lnTo>
                  <a:lnTo>
                    <a:pt x="93" y="137"/>
                  </a:lnTo>
                  <a:lnTo>
                    <a:pt x="85" y="117"/>
                  </a:lnTo>
                  <a:lnTo>
                    <a:pt x="76" y="97"/>
                  </a:lnTo>
                  <a:lnTo>
                    <a:pt x="66" y="77"/>
                  </a:lnTo>
                  <a:lnTo>
                    <a:pt x="57" y="61"/>
                  </a:lnTo>
                  <a:lnTo>
                    <a:pt x="48" y="49"/>
                  </a:lnTo>
                  <a:lnTo>
                    <a:pt x="40" y="39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2" y="26"/>
                  </a:lnTo>
                  <a:lnTo>
                    <a:pt x="18" y="27"/>
                  </a:lnTo>
                  <a:lnTo>
                    <a:pt x="17" y="30"/>
                  </a:lnTo>
                  <a:lnTo>
                    <a:pt x="18" y="36"/>
                  </a:lnTo>
                  <a:lnTo>
                    <a:pt x="20" y="46"/>
                  </a:lnTo>
                  <a:lnTo>
                    <a:pt x="26" y="64"/>
                  </a:lnTo>
                  <a:lnTo>
                    <a:pt x="34" y="91"/>
                  </a:lnTo>
                  <a:lnTo>
                    <a:pt x="42" y="127"/>
                  </a:lnTo>
                  <a:lnTo>
                    <a:pt x="48" y="166"/>
                  </a:lnTo>
                  <a:lnTo>
                    <a:pt x="49" y="208"/>
                  </a:lnTo>
                  <a:lnTo>
                    <a:pt x="46" y="249"/>
                  </a:lnTo>
                  <a:lnTo>
                    <a:pt x="34" y="287"/>
                  </a:lnTo>
                  <a:lnTo>
                    <a:pt x="12" y="31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05" name="Freeform 211"/>
            <p:cNvSpPr>
              <a:spLocks/>
            </p:cNvSpPr>
            <p:nvPr/>
          </p:nvSpPr>
          <p:spPr bwMode="auto">
            <a:xfrm>
              <a:off x="2965" y="2805"/>
              <a:ext cx="50" cy="48"/>
            </a:xfrm>
            <a:custGeom>
              <a:avLst/>
              <a:gdLst>
                <a:gd name="T0" fmla="*/ 0 w 202"/>
                <a:gd name="T1" fmla="*/ 0 h 194"/>
                <a:gd name="T2" fmla="*/ 0 w 202"/>
                <a:gd name="T3" fmla="*/ 0 h 194"/>
                <a:gd name="T4" fmla="*/ 0 w 202"/>
                <a:gd name="T5" fmla="*/ 0 h 194"/>
                <a:gd name="T6" fmla="*/ 0 w 202"/>
                <a:gd name="T7" fmla="*/ 0 h 194"/>
                <a:gd name="T8" fmla="*/ 0 w 202"/>
                <a:gd name="T9" fmla="*/ 0 h 194"/>
                <a:gd name="T10" fmla="*/ 0 w 202"/>
                <a:gd name="T11" fmla="*/ 0 h 194"/>
                <a:gd name="T12" fmla="*/ 0 w 202"/>
                <a:gd name="T13" fmla="*/ 0 h 194"/>
                <a:gd name="T14" fmla="*/ 0 w 202"/>
                <a:gd name="T15" fmla="*/ 0 h 194"/>
                <a:gd name="T16" fmla="*/ 0 w 202"/>
                <a:gd name="T17" fmla="*/ 0 h 194"/>
                <a:gd name="T18" fmla="*/ 0 w 202"/>
                <a:gd name="T19" fmla="*/ 0 h 194"/>
                <a:gd name="T20" fmla="*/ 0 w 202"/>
                <a:gd name="T21" fmla="*/ 0 h 194"/>
                <a:gd name="T22" fmla="*/ 0 w 202"/>
                <a:gd name="T23" fmla="*/ 0 h 194"/>
                <a:gd name="T24" fmla="*/ 0 w 202"/>
                <a:gd name="T25" fmla="*/ 0 h 194"/>
                <a:gd name="T26" fmla="*/ 0 w 202"/>
                <a:gd name="T27" fmla="*/ 0 h 194"/>
                <a:gd name="T28" fmla="*/ 0 w 202"/>
                <a:gd name="T29" fmla="*/ 0 h 194"/>
                <a:gd name="T30" fmla="*/ 0 w 202"/>
                <a:gd name="T31" fmla="*/ 0 h 194"/>
                <a:gd name="T32" fmla="*/ 0 w 202"/>
                <a:gd name="T33" fmla="*/ 0 h 194"/>
                <a:gd name="T34" fmla="*/ 0 w 202"/>
                <a:gd name="T35" fmla="*/ 0 h 194"/>
                <a:gd name="T36" fmla="*/ 0 w 202"/>
                <a:gd name="T37" fmla="*/ 0 h 194"/>
                <a:gd name="T38" fmla="*/ 0 w 202"/>
                <a:gd name="T39" fmla="*/ 0 h 194"/>
                <a:gd name="T40" fmla="*/ 0 w 202"/>
                <a:gd name="T41" fmla="*/ 0 h 194"/>
                <a:gd name="T42" fmla="*/ 0 w 202"/>
                <a:gd name="T43" fmla="*/ 0 h 194"/>
                <a:gd name="T44" fmla="*/ 0 w 202"/>
                <a:gd name="T45" fmla="*/ 0 h 194"/>
                <a:gd name="T46" fmla="*/ 0 w 202"/>
                <a:gd name="T47" fmla="*/ 0 h 194"/>
                <a:gd name="T48" fmla="*/ 0 w 202"/>
                <a:gd name="T49" fmla="*/ 0 h 194"/>
                <a:gd name="T50" fmla="*/ 0 w 202"/>
                <a:gd name="T51" fmla="*/ 0 h 194"/>
                <a:gd name="T52" fmla="*/ 0 w 202"/>
                <a:gd name="T53" fmla="*/ 0 h 194"/>
                <a:gd name="T54" fmla="*/ 0 w 202"/>
                <a:gd name="T55" fmla="*/ 0 h 194"/>
                <a:gd name="T56" fmla="*/ 0 w 202"/>
                <a:gd name="T57" fmla="*/ 0 h 194"/>
                <a:gd name="T58" fmla="*/ 0 w 202"/>
                <a:gd name="T59" fmla="*/ 0 h 194"/>
                <a:gd name="T60" fmla="*/ 0 w 202"/>
                <a:gd name="T61" fmla="*/ 0 h 194"/>
                <a:gd name="T62" fmla="*/ 0 w 202"/>
                <a:gd name="T63" fmla="*/ 0 h 194"/>
                <a:gd name="T64" fmla="*/ 0 w 202"/>
                <a:gd name="T65" fmla="*/ 0 h 194"/>
                <a:gd name="T66" fmla="*/ 0 w 202"/>
                <a:gd name="T67" fmla="*/ 0 h 194"/>
                <a:gd name="T68" fmla="*/ 0 w 202"/>
                <a:gd name="T69" fmla="*/ 0 h 194"/>
                <a:gd name="T70" fmla="*/ 0 w 202"/>
                <a:gd name="T71" fmla="*/ 0 h 194"/>
                <a:gd name="T72" fmla="*/ 0 w 202"/>
                <a:gd name="T73" fmla="*/ 0 h 1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2"/>
                <a:gd name="T112" fmla="*/ 0 h 194"/>
                <a:gd name="T113" fmla="*/ 202 w 202"/>
                <a:gd name="T114" fmla="*/ 194 h 1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2" h="194">
                  <a:moveTo>
                    <a:pt x="0" y="0"/>
                  </a:moveTo>
                  <a:lnTo>
                    <a:pt x="1" y="0"/>
                  </a:lnTo>
                  <a:lnTo>
                    <a:pt x="6" y="2"/>
                  </a:lnTo>
                  <a:lnTo>
                    <a:pt x="13" y="5"/>
                  </a:lnTo>
                  <a:lnTo>
                    <a:pt x="21" y="9"/>
                  </a:lnTo>
                  <a:lnTo>
                    <a:pt x="33" y="15"/>
                  </a:lnTo>
                  <a:lnTo>
                    <a:pt x="45" y="22"/>
                  </a:lnTo>
                  <a:lnTo>
                    <a:pt x="59" y="30"/>
                  </a:lnTo>
                  <a:lnTo>
                    <a:pt x="74" y="40"/>
                  </a:lnTo>
                  <a:lnTo>
                    <a:pt x="89" y="53"/>
                  </a:lnTo>
                  <a:lnTo>
                    <a:pt x="105" y="67"/>
                  </a:lnTo>
                  <a:lnTo>
                    <a:pt x="122" y="82"/>
                  </a:lnTo>
                  <a:lnTo>
                    <a:pt x="138" y="100"/>
                  </a:lnTo>
                  <a:lnTo>
                    <a:pt x="155" y="120"/>
                  </a:lnTo>
                  <a:lnTo>
                    <a:pt x="170" y="142"/>
                  </a:lnTo>
                  <a:lnTo>
                    <a:pt x="184" y="167"/>
                  </a:lnTo>
                  <a:lnTo>
                    <a:pt x="198" y="194"/>
                  </a:lnTo>
                  <a:lnTo>
                    <a:pt x="199" y="194"/>
                  </a:lnTo>
                  <a:lnTo>
                    <a:pt x="202" y="193"/>
                  </a:lnTo>
                  <a:lnTo>
                    <a:pt x="201" y="185"/>
                  </a:lnTo>
                  <a:lnTo>
                    <a:pt x="193" y="165"/>
                  </a:lnTo>
                  <a:lnTo>
                    <a:pt x="189" y="158"/>
                  </a:lnTo>
                  <a:lnTo>
                    <a:pt x="183" y="149"/>
                  </a:lnTo>
                  <a:lnTo>
                    <a:pt x="178" y="138"/>
                  </a:lnTo>
                  <a:lnTo>
                    <a:pt x="170" y="127"/>
                  </a:lnTo>
                  <a:lnTo>
                    <a:pt x="160" y="115"/>
                  </a:lnTo>
                  <a:lnTo>
                    <a:pt x="151" y="103"/>
                  </a:lnTo>
                  <a:lnTo>
                    <a:pt x="140" y="89"/>
                  </a:lnTo>
                  <a:lnTo>
                    <a:pt x="128" y="76"/>
                  </a:lnTo>
                  <a:lnTo>
                    <a:pt x="115" y="64"/>
                  </a:lnTo>
                  <a:lnTo>
                    <a:pt x="102" y="51"/>
                  </a:lnTo>
                  <a:lnTo>
                    <a:pt x="87" y="39"/>
                  </a:lnTo>
                  <a:lnTo>
                    <a:pt x="71" y="28"/>
                  </a:lnTo>
                  <a:lnTo>
                    <a:pt x="54" y="19"/>
                  </a:lnTo>
                  <a:lnTo>
                    <a:pt x="37" y="11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06" name="Freeform 212"/>
            <p:cNvSpPr>
              <a:spLocks/>
            </p:cNvSpPr>
            <p:nvPr/>
          </p:nvSpPr>
          <p:spPr bwMode="auto">
            <a:xfrm>
              <a:off x="2988" y="2824"/>
              <a:ext cx="81" cy="48"/>
            </a:xfrm>
            <a:custGeom>
              <a:avLst/>
              <a:gdLst>
                <a:gd name="T0" fmla="*/ 0 w 323"/>
                <a:gd name="T1" fmla="*/ 0 h 194"/>
                <a:gd name="T2" fmla="*/ 0 w 323"/>
                <a:gd name="T3" fmla="*/ 0 h 194"/>
                <a:gd name="T4" fmla="*/ 0 w 323"/>
                <a:gd name="T5" fmla="*/ 0 h 194"/>
                <a:gd name="T6" fmla="*/ 0 w 323"/>
                <a:gd name="T7" fmla="*/ 0 h 194"/>
                <a:gd name="T8" fmla="*/ 0 w 323"/>
                <a:gd name="T9" fmla="*/ 0 h 194"/>
                <a:gd name="T10" fmla="*/ 0 w 323"/>
                <a:gd name="T11" fmla="*/ 0 h 194"/>
                <a:gd name="T12" fmla="*/ 0 w 323"/>
                <a:gd name="T13" fmla="*/ 0 h 194"/>
                <a:gd name="T14" fmla="*/ 0 w 323"/>
                <a:gd name="T15" fmla="*/ 0 h 194"/>
                <a:gd name="T16" fmla="*/ 0 w 323"/>
                <a:gd name="T17" fmla="*/ 0 h 194"/>
                <a:gd name="T18" fmla="*/ 0 w 323"/>
                <a:gd name="T19" fmla="*/ 0 h 194"/>
                <a:gd name="T20" fmla="*/ 0 w 323"/>
                <a:gd name="T21" fmla="*/ 0 h 194"/>
                <a:gd name="T22" fmla="*/ 0 w 323"/>
                <a:gd name="T23" fmla="*/ 0 h 194"/>
                <a:gd name="T24" fmla="*/ 0 w 323"/>
                <a:gd name="T25" fmla="*/ 0 h 194"/>
                <a:gd name="T26" fmla="*/ 0 w 323"/>
                <a:gd name="T27" fmla="*/ 0 h 194"/>
                <a:gd name="T28" fmla="*/ 0 w 323"/>
                <a:gd name="T29" fmla="*/ 0 h 194"/>
                <a:gd name="T30" fmla="*/ 0 w 323"/>
                <a:gd name="T31" fmla="*/ 0 h 194"/>
                <a:gd name="T32" fmla="*/ 0 w 323"/>
                <a:gd name="T33" fmla="*/ 0 h 194"/>
                <a:gd name="T34" fmla="*/ 0 w 323"/>
                <a:gd name="T35" fmla="*/ 0 h 194"/>
                <a:gd name="T36" fmla="*/ 0 w 323"/>
                <a:gd name="T37" fmla="*/ 0 h 194"/>
                <a:gd name="T38" fmla="*/ 0 w 323"/>
                <a:gd name="T39" fmla="*/ 0 h 194"/>
                <a:gd name="T40" fmla="*/ 0 w 323"/>
                <a:gd name="T41" fmla="*/ 0 h 194"/>
                <a:gd name="T42" fmla="*/ 0 w 323"/>
                <a:gd name="T43" fmla="*/ 0 h 194"/>
                <a:gd name="T44" fmla="*/ 0 w 323"/>
                <a:gd name="T45" fmla="*/ 0 h 194"/>
                <a:gd name="T46" fmla="*/ 0 w 323"/>
                <a:gd name="T47" fmla="*/ 0 h 194"/>
                <a:gd name="T48" fmla="*/ 0 w 323"/>
                <a:gd name="T49" fmla="*/ 0 h 194"/>
                <a:gd name="T50" fmla="*/ 0 w 323"/>
                <a:gd name="T51" fmla="*/ 0 h 194"/>
                <a:gd name="T52" fmla="*/ 0 w 323"/>
                <a:gd name="T53" fmla="*/ 0 h 194"/>
                <a:gd name="T54" fmla="*/ 0 w 323"/>
                <a:gd name="T55" fmla="*/ 0 h 194"/>
                <a:gd name="T56" fmla="*/ 0 w 323"/>
                <a:gd name="T57" fmla="*/ 0 h 194"/>
                <a:gd name="T58" fmla="*/ 0 w 323"/>
                <a:gd name="T59" fmla="*/ 0 h 194"/>
                <a:gd name="T60" fmla="*/ 0 w 323"/>
                <a:gd name="T61" fmla="*/ 0 h 194"/>
                <a:gd name="T62" fmla="*/ 0 w 323"/>
                <a:gd name="T63" fmla="*/ 0 h 194"/>
                <a:gd name="T64" fmla="*/ 0 w 323"/>
                <a:gd name="T65" fmla="*/ 0 h 194"/>
                <a:gd name="T66" fmla="*/ 0 w 323"/>
                <a:gd name="T67" fmla="*/ 0 h 194"/>
                <a:gd name="T68" fmla="*/ 0 w 323"/>
                <a:gd name="T69" fmla="*/ 0 h 194"/>
                <a:gd name="T70" fmla="*/ 0 w 323"/>
                <a:gd name="T71" fmla="*/ 0 h 194"/>
                <a:gd name="T72" fmla="*/ 0 w 323"/>
                <a:gd name="T73" fmla="*/ 0 h 194"/>
                <a:gd name="T74" fmla="*/ 0 w 323"/>
                <a:gd name="T75" fmla="*/ 0 h 194"/>
                <a:gd name="T76" fmla="*/ 0 w 323"/>
                <a:gd name="T77" fmla="*/ 0 h 194"/>
                <a:gd name="T78" fmla="*/ 0 w 323"/>
                <a:gd name="T79" fmla="*/ 0 h 194"/>
                <a:gd name="T80" fmla="*/ 0 w 323"/>
                <a:gd name="T81" fmla="*/ 0 h 1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3"/>
                <a:gd name="T124" fmla="*/ 0 h 194"/>
                <a:gd name="T125" fmla="*/ 323 w 323"/>
                <a:gd name="T126" fmla="*/ 194 h 1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3" h="194">
                  <a:moveTo>
                    <a:pt x="0" y="0"/>
                  </a:moveTo>
                  <a:lnTo>
                    <a:pt x="2" y="2"/>
                  </a:lnTo>
                  <a:lnTo>
                    <a:pt x="9" y="5"/>
                  </a:lnTo>
                  <a:lnTo>
                    <a:pt x="19" y="10"/>
                  </a:lnTo>
                  <a:lnTo>
                    <a:pt x="34" y="16"/>
                  </a:lnTo>
                  <a:lnTo>
                    <a:pt x="52" y="25"/>
                  </a:lnTo>
                  <a:lnTo>
                    <a:pt x="71" y="35"/>
                  </a:lnTo>
                  <a:lnTo>
                    <a:pt x="93" y="46"/>
                  </a:lnTo>
                  <a:lnTo>
                    <a:pt x="117" y="59"/>
                  </a:lnTo>
                  <a:lnTo>
                    <a:pt x="143" y="73"/>
                  </a:lnTo>
                  <a:lnTo>
                    <a:pt x="168" y="88"/>
                  </a:lnTo>
                  <a:lnTo>
                    <a:pt x="194" y="104"/>
                  </a:lnTo>
                  <a:lnTo>
                    <a:pt x="221" y="120"/>
                  </a:lnTo>
                  <a:lnTo>
                    <a:pt x="246" y="137"/>
                  </a:lnTo>
                  <a:lnTo>
                    <a:pt x="270" y="156"/>
                  </a:lnTo>
                  <a:lnTo>
                    <a:pt x="293" y="174"/>
                  </a:lnTo>
                  <a:lnTo>
                    <a:pt x="314" y="193"/>
                  </a:lnTo>
                  <a:lnTo>
                    <a:pt x="315" y="193"/>
                  </a:lnTo>
                  <a:lnTo>
                    <a:pt x="319" y="194"/>
                  </a:lnTo>
                  <a:lnTo>
                    <a:pt x="321" y="194"/>
                  </a:lnTo>
                  <a:lnTo>
                    <a:pt x="323" y="193"/>
                  </a:lnTo>
                  <a:lnTo>
                    <a:pt x="323" y="189"/>
                  </a:lnTo>
                  <a:lnTo>
                    <a:pt x="319" y="185"/>
                  </a:lnTo>
                  <a:lnTo>
                    <a:pt x="310" y="177"/>
                  </a:lnTo>
                  <a:lnTo>
                    <a:pt x="295" y="164"/>
                  </a:lnTo>
                  <a:lnTo>
                    <a:pt x="284" y="156"/>
                  </a:lnTo>
                  <a:lnTo>
                    <a:pt x="273" y="146"/>
                  </a:lnTo>
                  <a:lnTo>
                    <a:pt x="258" y="135"/>
                  </a:lnTo>
                  <a:lnTo>
                    <a:pt x="243" y="123"/>
                  </a:lnTo>
                  <a:lnTo>
                    <a:pt x="227" y="110"/>
                  </a:lnTo>
                  <a:lnTo>
                    <a:pt x="208" y="97"/>
                  </a:lnTo>
                  <a:lnTo>
                    <a:pt x="189" y="83"/>
                  </a:lnTo>
                  <a:lnTo>
                    <a:pt x="169" y="69"/>
                  </a:lnTo>
                  <a:lnTo>
                    <a:pt x="148" y="57"/>
                  </a:lnTo>
                  <a:lnTo>
                    <a:pt x="128" y="45"/>
                  </a:lnTo>
                  <a:lnTo>
                    <a:pt x="106" y="34"/>
                  </a:lnTo>
                  <a:lnTo>
                    <a:pt x="85" y="23"/>
                  </a:lnTo>
                  <a:lnTo>
                    <a:pt x="63" y="14"/>
                  </a:lnTo>
                  <a:lnTo>
                    <a:pt x="41" y="7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07" name="Freeform 213"/>
            <p:cNvSpPr>
              <a:spLocks/>
            </p:cNvSpPr>
            <p:nvPr/>
          </p:nvSpPr>
          <p:spPr bwMode="auto">
            <a:xfrm>
              <a:off x="3031" y="2864"/>
              <a:ext cx="30" cy="65"/>
            </a:xfrm>
            <a:custGeom>
              <a:avLst/>
              <a:gdLst>
                <a:gd name="T0" fmla="*/ 0 w 119"/>
                <a:gd name="T1" fmla="*/ 0 h 262"/>
                <a:gd name="T2" fmla="*/ 0 w 119"/>
                <a:gd name="T3" fmla="*/ 0 h 262"/>
                <a:gd name="T4" fmla="*/ 0 w 119"/>
                <a:gd name="T5" fmla="*/ 0 h 262"/>
                <a:gd name="T6" fmla="*/ 0 w 119"/>
                <a:gd name="T7" fmla="*/ 0 h 262"/>
                <a:gd name="T8" fmla="*/ 0 w 119"/>
                <a:gd name="T9" fmla="*/ 0 h 262"/>
                <a:gd name="T10" fmla="*/ 0 w 119"/>
                <a:gd name="T11" fmla="*/ 0 h 262"/>
                <a:gd name="T12" fmla="*/ 0 w 119"/>
                <a:gd name="T13" fmla="*/ 0 h 262"/>
                <a:gd name="T14" fmla="*/ 0 w 119"/>
                <a:gd name="T15" fmla="*/ 0 h 262"/>
                <a:gd name="T16" fmla="*/ 0 w 119"/>
                <a:gd name="T17" fmla="*/ 0 h 262"/>
                <a:gd name="T18" fmla="*/ 0 w 119"/>
                <a:gd name="T19" fmla="*/ 0 h 262"/>
                <a:gd name="T20" fmla="*/ 0 w 119"/>
                <a:gd name="T21" fmla="*/ 0 h 262"/>
                <a:gd name="T22" fmla="*/ 0 w 119"/>
                <a:gd name="T23" fmla="*/ 0 h 262"/>
                <a:gd name="T24" fmla="*/ 0 w 119"/>
                <a:gd name="T25" fmla="*/ 0 h 262"/>
                <a:gd name="T26" fmla="*/ 0 w 119"/>
                <a:gd name="T27" fmla="*/ 0 h 262"/>
                <a:gd name="T28" fmla="*/ 0 w 119"/>
                <a:gd name="T29" fmla="*/ 0 h 262"/>
                <a:gd name="T30" fmla="*/ 0 w 119"/>
                <a:gd name="T31" fmla="*/ 0 h 262"/>
                <a:gd name="T32" fmla="*/ 0 w 119"/>
                <a:gd name="T33" fmla="*/ 0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262"/>
                <a:gd name="T53" fmla="*/ 119 w 11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262">
                  <a:moveTo>
                    <a:pt x="0" y="0"/>
                  </a:moveTo>
                  <a:lnTo>
                    <a:pt x="5" y="6"/>
                  </a:lnTo>
                  <a:lnTo>
                    <a:pt x="15" y="22"/>
                  </a:lnTo>
                  <a:lnTo>
                    <a:pt x="32" y="49"/>
                  </a:lnTo>
                  <a:lnTo>
                    <a:pt x="51" y="82"/>
                  </a:lnTo>
                  <a:lnTo>
                    <a:pt x="72" y="121"/>
                  </a:lnTo>
                  <a:lnTo>
                    <a:pt x="91" y="165"/>
                  </a:lnTo>
                  <a:lnTo>
                    <a:pt x="107" y="213"/>
                  </a:lnTo>
                  <a:lnTo>
                    <a:pt x="119" y="262"/>
                  </a:lnTo>
                  <a:lnTo>
                    <a:pt x="117" y="254"/>
                  </a:lnTo>
                  <a:lnTo>
                    <a:pt x="108" y="233"/>
                  </a:lnTo>
                  <a:lnTo>
                    <a:pt x="96" y="202"/>
                  </a:lnTo>
                  <a:lnTo>
                    <a:pt x="81" y="163"/>
                  </a:lnTo>
                  <a:lnTo>
                    <a:pt x="62" y="120"/>
                  </a:lnTo>
                  <a:lnTo>
                    <a:pt x="42" y="77"/>
                  </a:lnTo>
                  <a:lnTo>
                    <a:pt x="2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08" name="Freeform 214"/>
            <p:cNvSpPr>
              <a:spLocks/>
            </p:cNvSpPr>
            <p:nvPr/>
          </p:nvSpPr>
          <p:spPr bwMode="auto">
            <a:xfrm>
              <a:off x="2765" y="2878"/>
              <a:ext cx="147" cy="146"/>
            </a:xfrm>
            <a:custGeom>
              <a:avLst/>
              <a:gdLst>
                <a:gd name="T0" fmla="*/ 0 w 586"/>
                <a:gd name="T1" fmla="*/ 0 h 583"/>
                <a:gd name="T2" fmla="*/ 0 w 586"/>
                <a:gd name="T3" fmla="*/ 0 h 583"/>
                <a:gd name="T4" fmla="*/ 0 w 586"/>
                <a:gd name="T5" fmla="*/ 0 h 583"/>
                <a:gd name="T6" fmla="*/ 0 w 586"/>
                <a:gd name="T7" fmla="*/ 0 h 583"/>
                <a:gd name="T8" fmla="*/ 0 w 586"/>
                <a:gd name="T9" fmla="*/ 0 h 583"/>
                <a:gd name="T10" fmla="*/ 0 w 586"/>
                <a:gd name="T11" fmla="*/ 0 h 583"/>
                <a:gd name="T12" fmla="*/ 0 w 586"/>
                <a:gd name="T13" fmla="*/ 0 h 583"/>
                <a:gd name="T14" fmla="*/ 0 w 586"/>
                <a:gd name="T15" fmla="*/ 0 h 583"/>
                <a:gd name="T16" fmla="*/ 0 w 586"/>
                <a:gd name="T17" fmla="*/ 0 h 583"/>
                <a:gd name="T18" fmla="*/ 0 w 586"/>
                <a:gd name="T19" fmla="*/ 0 h 583"/>
                <a:gd name="T20" fmla="*/ 0 w 586"/>
                <a:gd name="T21" fmla="*/ 0 h 583"/>
                <a:gd name="T22" fmla="*/ 0 w 586"/>
                <a:gd name="T23" fmla="*/ 0 h 583"/>
                <a:gd name="T24" fmla="*/ 0 w 586"/>
                <a:gd name="T25" fmla="*/ 0 h 583"/>
                <a:gd name="T26" fmla="*/ 0 w 586"/>
                <a:gd name="T27" fmla="*/ 0 h 583"/>
                <a:gd name="T28" fmla="*/ 0 w 586"/>
                <a:gd name="T29" fmla="*/ 0 h 583"/>
                <a:gd name="T30" fmla="*/ 0 w 586"/>
                <a:gd name="T31" fmla="*/ 0 h 583"/>
                <a:gd name="T32" fmla="*/ 0 w 586"/>
                <a:gd name="T33" fmla="*/ 0 h 583"/>
                <a:gd name="T34" fmla="*/ 0 w 586"/>
                <a:gd name="T35" fmla="*/ 0 h 583"/>
                <a:gd name="T36" fmla="*/ 0 w 586"/>
                <a:gd name="T37" fmla="*/ 0 h 583"/>
                <a:gd name="T38" fmla="*/ 0 w 586"/>
                <a:gd name="T39" fmla="*/ 0 h 583"/>
                <a:gd name="T40" fmla="*/ 0 w 586"/>
                <a:gd name="T41" fmla="*/ 0 h 583"/>
                <a:gd name="T42" fmla="*/ 0 w 586"/>
                <a:gd name="T43" fmla="*/ 0 h 583"/>
                <a:gd name="T44" fmla="*/ 0 w 586"/>
                <a:gd name="T45" fmla="*/ 0 h 583"/>
                <a:gd name="T46" fmla="*/ 0 w 586"/>
                <a:gd name="T47" fmla="*/ 0 h 583"/>
                <a:gd name="T48" fmla="*/ 0 w 586"/>
                <a:gd name="T49" fmla="*/ 0 h 583"/>
                <a:gd name="T50" fmla="*/ 0 w 586"/>
                <a:gd name="T51" fmla="*/ 0 h 583"/>
                <a:gd name="T52" fmla="*/ 0 w 586"/>
                <a:gd name="T53" fmla="*/ 0 h 583"/>
                <a:gd name="T54" fmla="*/ 0 w 586"/>
                <a:gd name="T55" fmla="*/ 0 h 583"/>
                <a:gd name="T56" fmla="*/ 0 w 586"/>
                <a:gd name="T57" fmla="*/ 0 h 583"/>
                <a:gd name="T58" fmla="*/ 0 w 586"/>
                <a:gd name="T59" fmla="*/ 0 h 583"/>
                <a:gd name="T60" fmla="*/ 0 w 586"/>
                <a:gd name="T61" fmla="*/ 0 h 583"/>
                <a:gd name="T62" fmla="*/ 0 w 586"/>
                <a:gd name="T63" fmla="*/ 0 h 583"/>
                <a:gd name="T64" fmla="*/ 0 w 586"/>
                <a:gd name="T65" fmla="*/ 0 h 583"/>
                <a:gd name="T66" fmla="*/ 0 w 586"/>
                <a:gd name="T67" fmla="*/ 0 h 583"/>
                <a:gd name="T68" fmla="*/ 0 w 586"/>
                <a:gd name="T69" fmla="*/ 0 h 583"/>
                <a:gd name="T70" fmla="*/ 0 w 586"/>
                <a:gd name="T71" fmla="*/ 0 h 583"/>
                <a:gd name="T72" fmla="*/ 0 w 586"/>
                <a:gd name="T73" fmla="*/ 0 h 583"/>
                <a:gd name="T74" fmla="*/ 0 w 586"/>
                <a:gd name="T75" fmla="*/ 0 h 583"/>
                <a:gd name="T76" fmla="*/ 0 w 586"/>
                <a:gd name="T77" fmla="*/ 0 h 583"/>
                <a:gd name="T78" fmla="*/ 0 w 586"/>
                <a:gd name="T79" fmla="*/ 0 h 5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583"/>
                <a:gd name="T122" fmla="*/ 586 w 586"/>
                <a:gd name="T123" fmla="*/ 583 h 5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583">
                  <a:moveTo>
                    <a:pt x="0" y="27"/>
                  </a:moveTo>
                  <a:lnTo>
                    <a:pt x="4" y="25"/>
                  </a:lnTo>
                  <a:lnTo>
                    <a:pt x="13" y="22"/>
                  </a:lnTo>
                  <a:lnTo>
                    <a:pt x="29" y="18"/>
                  </a:lnTo>
                  <a:lnTo>
                    <a:pt x="50" y="13"/>
                  </a:lnTo>
                  <a:lnTo>
                    <a:pt x="76" y="8"/>
                  </a:lnTo>
                  <a:lnTo>
                    <a:pt x="106" y="5"/>
                  </a:lnTo>
                  <a:lnTo>
                    <a:pt x="140" y="1"/>
                  </a:lnTo>
                  <a:lnTo>
                    <a:pt x="177" y="0"/>
                  </a:lnTo>
                  <a:lnTo>
                    <a:pt x="216" y="2"/>
                  </a:lnTo>
                  <a:lnTo>
                    <a:pt x="258" y="7"/>
                  </a:lnTo>
                  <a:lnTo>
                    <a:pt x="301" y="16"/>
                  </a:lnTo>
                  <a:lnTo>
                    <a:pt x="346" y="30"/>
                  </a:lnTo>
                  <a:lnTo>
                    <a:pt x="390" y="48"/>
                  </a:lnTo>
                  <a:lnTo>
                    <a:pt x="435" y="74"/>
                  </a:lnTo>
                  <a:lnTo>
                    <a:pt x="479" y="105"/>
                  </a:lnTo>
                  <a:lnTo>
                    <a:pt x="522" y="143"/>
                  </a:lnTo>
                  <a:lnTo>
                    <a:pt x="528" y="149"/>
                  </a:lnTo>
                  <a:lnTo>
                    <a:pt x="542" y="165"/>
                  </a:lnTo>
                  <a:lnTo>
                    <a:pt x="559" y="189"/>
                  </a:lnTo>
                  <a:lnTo>
                    <a:pt x="575" y="219"/>
                  </a:lnTo>
                  <a:lnTo>
                    <a:pt x="586" y="254"/>
                  </a:lnTo>
                  <a:lnTo>
                    <a:pt x="586" y="289"/>
                  </a:lnTo>
                  <a:lnTo>
                    <a:pt x="573" y="325"/>
                  </a:lnTo>
                  <a:lnTo>
                    <a:pt x="538" y="357"/>
                  </a:lnTo>
                  <a:lnTo>
                    <a:pt x="534" y="361"/>
                  </a:lnTo>
                  <a:lnTo>
                    <a:pt x="521" y="369"/>
                  </a:lnTo>
                  <a:lnTo>
                    <a:pt x="504" y="381"/>
                  </a:lnTo>
                  <a:lnTo>
                    <a:pt x="486" y="398"/>
                  </a:lnTo>
                  <a:lnTo>
                    <a:pt x="472" y="414"/>
                  </a:lnTo>
                  <a:lnTo>
                    <a:pt x="464" y="431"/>
                  </a:lnTo>
                  <a:lnTo>
                    <a:pt x="467" y="447"/>
                  </a:lnTo>
                  <a:lnTo>
                    <a:pt x="483" y="460"/>
                  </a:lnTo>
                  <a:lnTo>
                    <a:pt x="507" y="471"/>
                  </a:lnTo>
                  <a:lnTo>
                    <a:pt x="529" y="485"/>
                  </a:lnTo>
                  <a:lnTo>
                    <a:pt x="547" y="499"/>
                  </a:lnTo>
                  <a:lnTo>
                    <a:pt x="562" y="515"/>
                  </a:lnTo>
                  <a:lnTo>
                    <a:pt x="569" y="531"/>
                  </a:lnTo>
                  <a:lnTo>
                    <a:pt x="570" y="549"/>
                  </a:lnTo>
                  <a:lnTo>
                    <a:pt x="561" y="566"/>
                  </a:lnTo>
                  <a:lnTo>
                    <a:pt x="542" y="583"/>
                  </a:lnTo>
                  <a:lnTo>
                    <a:pt x="544" y="582"/>
                  </a:lnTo>
                  <a:lnTo>
                    <a:pt x="548" y="576"/>
                  </a:lnTo>
                  <a:lnTo>
                    <a:pt x="554" y="569"/>
                  </a:lnTo>
                  <a:lnTo>
                    <a:pt x="559" y="560"/>
                  </a:lnTo>
                  <a:lnTo>
                    <a:pt x="561" y="549"/>
                  </a:lnTo>
                  <a:lnTo>
                    <a:pt x="559" y="536"/>
                  </a:lnTo>
                  <a:lnTo>
                    <a:pt x="551" y="523"/>
                  </a:lnTo>
                  <a:lnTo>
                    <a:pt x="536" y="511"/>
                  </a:lnTo>
                  <a:lnTo>
                    <a:pt x="515" y="498"/>
                  </a:lnTo>
                  <a:lnTo>
                    <a:pt x="494" y="486"/>
                  </a:lnTo>
                  <a:lnTo>
                    <a:pt x="475" y="475"/>
                  </a:lnTo>
                  <a:lnTo>
                    <a:pt x="459" y="462"/>
                  </a:lnTo>
                  <a:lnTo>
                    <a:pt x="447" y="449"/>
                  </a:lnTo>
                  <a:lnTo>
                    <a:pt x="441" y="436"/>
                  </a:lnTo>
                  <a:lnTo>
                    <a:pt x="445" y="421"/>
                  </a:lnTo>
                  <a:lnTo>
                    <a:pt x="458" y="403"/>
                  </a:lnTo>
                  <a:lnTo>
                    <a:pt x="477" y="386"/>
                  </a:lnTo>
                  <a:lnTo>
                    <a:pt x="500" y="368"/>
                  </a:lnTo>
                  <a:lnTo>
                    <a:pt x="522" y="348"/>
                  </a:lnTo>
                  <a:lnTo>
                    <a:pt x="539" y="326"/>
                  </a:lnTo>
                  <a:lnTo>
                    <a:pt x="552" y="300"/>
                  </a:lnTo>
                  <a:lnTo>
                    <a:pt x="553" y="269"/>
                  </a:lnTo>
                  <a:lnTo>
                    <a:pt x="543" y="232"/>
                  </a:lnTo>
                  <a:lnTo>
                    <a:pt x="517" y="187"/>
                  </a:lnTo>
                  <a:lnTo>
                    <a:pt x="499" y="164"/>
                  </a:lnTo>
                  <a:lnTo>
                    <a:pt x="478" y="142"/>
                  </a:lnTo>
                  <a:lnTo>
                    <a:pt x="455" y="121"/>
                  </a:lnTo>
                  <a:lnTo>
                    <a:pt x="430" y="103"/>
                  </a:lnTo>
                  <a:lnTo>
                    <a:pt x="403" y="85"/>
                  </a:lnTo>
                  <a:lnTo>
                    <a:pt x="373" y="71"/>
                  </a:lnTo>
                  <a:lnTo>
                    <a:pt x="344" y="58"/>
                  </a:lnTo>
                  <a:lnTo>
                    <a:pt x="310" y="46"/>
                  </a:lnTo>
                  <a:lnTo>
                    <a:pt x="276" y="37"/>
                  </a:lnTo>
                  <a:lnTo>
                    <a:pt x="240" y="30"/>
                  </a:lnTo>
                  <a:lnTo>
                    <a:pt x="203" y="24"/>
                  </a:lnTo>
                  <a:lnTo>
                    <a:pt x="165" y="21"/>
                  </a:lnTo>
                  <a:lnTo>
                    <a:pt x="125" y="18"/>
                  </a:lnTo>
                  <a:lnTo>
                    <a:pt x="85" y="20"/>
                  </a:lnTo>
                  <a:lnTo>
                    <a:pt x="43" y="2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09" name="Freeform 215"/>
            <p:cNvSpPr>
              <a:spLocks/>
            </p:cNvSpPr>
            <p:nvPr/>
          </p:nvSpPr>
          <p:spPr bwMode="auto">
            <a:xfrm>
              <a:off x="2727" y="2905"/>
              <a:ext cx="121" cy="211"/>
            </a:xfrm>
            <a:custGeom>
              <a:avLst/>
              <a:gdLst>
                <a:gd name="T0" fmla="*/ 0 w 481"/>
                <a:gd name="T1" fmla="*/ 0 h 843"/>
                <a:gd name="T2" fmla="*/ 0 w 481"/>
                <a:gd name="T3" fmla="*/ 0 h 843"/>
                <a:gd name="T4" fmla="*/ 0 w 481"/>
                <a:gd name="T5" fmla="*/ 0 h 843"/>
                <a:gd name="T6" fmla="*/ 0 w 481"/>
                <a:gd name="T7" fmla="*/ 0 h 843"/>
                <a:gd name="T8" fmla="*/ 0 w 481"/>
                <a:gd name="T9" fmla="*/ 0 h 843"/>
                <a:gd name="T10" fmla="*/ 0 w 481"/>
                <a:gd name="T11" fmla="*/ 0 h 843"/>
                <a:gd name="T12" fmla="*/ 0 w 481"/>
                <a:gd name="T13" fmla="*/ 0 h 843"/>
                <a:gd name="T14" fmla="*/ 0 w 481"/>
                <a:gd name="T15" fmla="*/ 0 h 843"/>
                <a:gd name="T16" fmla="*/ 0 w 481"/>
                <a:gd name="T17" fmla="*/ 0 h 843"/>
                <a:gd name="T18" fmla="*/ 0 w 481"/>
                <a:gd name="T19" fmla="*/ 0 h 843"/>
                <a:gd name="T20" fmla="*/ 0 w 481"/>
                <a:gd name="T21" fmla="*/ 0 h 843"/>
                <a:gd name="T22" fmla="*/ 0 w 481"/>
                <a:gd name="T23" fmla="*/ 0 h 843"/>
                <a:gd name="T24" fmla="*/ 0 w 481"/>
                <a:gd name="T25" fmla="*/ 0 h 843"/>
                <a:gd name="T26" fmla="*/ 0 w 481"/>
                <a:gd name="T27" fmla="*/ 0 h 843"/>
                <a:gd name="T28" fmla="*/ 0 w 481"/>
                <a:gd name="T29" fmla="*/ 0 h 843"/>
                <a:gd name="T30" fmla="*/ 0 w 481"/>
                <a:gd name="T31" fmla="*/ 0 h 843"/>
                <a:gd name="T32" fmla="*/ 0 w 481"/>
                <a:gd name="T33" fmla="*/ 0 h 843"/>
                <a:gd name="T34" fmla="*/ 0 w 481"/>
                <a:gd name="T35" fmla="*/ 0 h 843"/>
                <a:gd name="T36" fmla="*/ 0 w 481"/>
                <a:gd name="T37" fmla="*/ 0 h 843"/>
                <a:gd name="T38" fmla="*/ 0 w 481"/>
                <a:gd name="T39" fmla="*/ 0 h 843"/>
                <a:gd name="T40" fmla="*/ 0 w 481"/>
                <a:gd name="T41" fmla="*/ 0 h 843"/>
                <a:gd name="T42" fmla="*/ 0 w 481"/>
                <a:gd name="T43" fmla="*/ 0 h 843"/>
                <a:gd name="T44" fmla="*/ 0 w 481"/>
                <a:gd name="T45" fmla="*/ 0 h 843"/>
                <a:gd name="T46" fmla="*/ 0 w 481"/>
                <a:gd name="T47" fmla="*/ 0 h 843"/>
                <a:gd name="T48" fmla="*/ 0 w 481"/>
                <a:gd name="T49" fmla="*/ 0 h 843"/>
                <a:gd name="T50" fmla="*/ 0 w 481"/>
                <a:gd name="T51" fmla="*/ 0 h 843"/>
                <a:gd name="T52" fmla="*/ 0 w 481"/>
                <a:gd name="T53" fmla="*/ 0 h 843"/>
                <a:gd name="T54" fmla="*/ 0 w 481"/>
                <a:gd name="T55" fmla="*/ 0 h 843"/>
                <a:gd name="T56" fmla="*/ 0 w 481"/>
                <a:gd name="T57" fmla="*/ 0 h 843"/>
                <a:gd name="T58" fmla="*/ 0 w 481"/>
                <a:gd name="T59" fmla="*/ 0 h 843"/>
                <a:gd name="T60" fmla="*/ 0 w 481"/>
                <a:gd name="T61" fmla="*/ 0 h 843"/>
                <a:gd name="T62" fmla="*/ 0 w 481"/>
                <a:gd name="T63" fmla="*/ 0 h 843"/>
                <a:gd name="T64" fmla="*/ 0 w 481"/>
                <a:gd name="T65" fmla="*/ 0 h 843"/>
                <a:gd name="T66" fmla="*/ 0 w 481"/>
                <a:gd name="T67" fmla="*/ 0 h 843"/>
                <a:gd name="T68" fmla="*/ 0 w 481"/>
                <a:gd name="T69" fmla="*/ 0 h 843"/>
                <a:gd name="T70" fmla="*/ 0 w 481"/>
                <a:gd name="T71" fmla="*/ 0 h 843"/>
                <a:gd name="T72" fmla="*/ 0 w 481"/>
                <a:gd name="T73" fmla="*/ 0 h 843"/>
                <a:gd name="T74" fmla="*/ 0 w 481"/>
                <a:gd name="T75" fmla="*/ 0 h 843"/>
                <a:gd name="T76" fmla="*/ 0 w 481"/>
                <a:gd name="T77" fmla="*/ 0 h 843"/>
                <a:gd name="T78" fmla="*/ 0 w 481"/>
                <a:gd name="T79" fmla="*/ 0 h 843"/>
                <a:gd name="T80" fmla="*/ 0 w 481"/>
                <a:gd name="T81" fmla="*/ 0 h 8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1"/>
                <a:gd name="T124" fmla="*/ 0 h 843"/>
                <a:gd name="T125" fmla="*/ 481 w 481"/>
                <a:gd name="T126" fmla="*/ 843 h 8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1" h="843">
                  <a:moveTo>
                    <a:pt x="28" y="280"/>
                  </a:moveTo>
                  <a:lnTo>
                    <a:pt x="18" y="217"/>
                  </a:lnTo>
                  <a:lnTo>
                    <a:pt x="12" y="149"/>
                  </a:lnTo>
                  <a:lnTo>
                    <a:pt x="12" y="76"/>
                  </a:lnTo>
                  <a:lnTo>
                    <a:pt x="17" y="0"/>
                  </a:lnTo>
                  <a:lnTo>
                    <a:pt x="13" y="14"/>
                  </a:lnTo>
                  <a:lnTo>
                    <a:pt x="7" y="54"/>
                  </a:lnTo>
                  <a:lnTo>
                    <a:pt x="1" y="116"/>
                  </a:lnTo>
                  <a:lnTo>
                    <a:pt x="0" y="194"/>
                  </a:lnTo>
                  <a:lnTo>
                    <a:pt x="2" y="231"/>
                  </a:lnTo>
                  <a:lnTo>
                    <a:pt x="7" y="269"/>
                  </a:lnTo>
                  <a:lnTo>
                    <a:pt x="13" y="309"/>
                  </a:lnTo>
                  <a:lnTo>
                    <a:pt x="24" y="351"/>
                  </a:lnTo>
                  <a:lnTo>
                    <a:pt x="37" y="393"/>
                  </a:lnTo>
                  <a:lnTo>
                    <a:pt x="53" y="436"/>
                  </a:lnTo>
                  <a:lnTo>
                    <a:pt x="72" y="480"/>
                  </a:lnTo>
                  <a:lnTo>
                    <a:pt x="98" y="524"/>
                  </a:lnTo>
                  <a:lnTo>
                    <a:pt x="125" y="567"/>
                  </a:lnTo>
                  <a:lnTo>
                    <a:pt x="160" y="611"/>
                  </a:lnTo>
                  <a:lnTo>
                    <a:pt x="198" y="654"/>
                  </a:lnTo>
                  <a:lnTo>
                    <a:pt x="243" y="694"/>
                  </a:lnTo>
                  <a:lnTo>
                    <a:pt x="292" y="734"/>
                  </a:lnTo>
                  <a:lnTo>
                    <a:pt x="349" y="772"/>
                  </a:lnTo>
                  <a:lnTo>
                    <a:pt x="412" y="809"/>
                  </a:lnTo>
                  <a:lnTo>
                    <a:pt x="481" y="843"/>
                  </a:lnTo>
                  <a:lnTo>
                    <a:pt x="476" y="842"/>
                  </a:lnTo>
                  <a:lnTo>
                    <a:pt x="465" y="836"/>
                  </a:lnTo>
                  <a:lnTo>
                    <a:pt x="446" y="827"/>
                  </a:lnTo>
                  <a:lnTo>
                    <a:pt x="422" y="814"/>
                  </a:lnTo>
                  <a:lnTo>
                    <a:pt x="393" y="797"/>
                  </a:lnTo>
                  <a:lnTo>
                    <a:pt x="360" y="776"/>
                  </a:lnTo>
                  <a:lnTo>
                    <a:pt x="324" y="749"/>
                  </a:lnTo>
                  <a:lnTo>
                    <a:pt x="286" y="718"/>
                  </a:lnTo>
                  <a:lnTo>
                    <a:pt x="247" y="684"/>
                  </a:lnTo>
                  <a:lnTo>
                    <a:pt x="208" y="642"/>
                  </a:lnTo>
                  <a:lnTo>
                    <a:pt x="170" y="596"/>
                  </a:lnTo>
                  <a:lnTo>
                    <a:pt x="134" y="545"/>
                  </a:lnTo>
                  <a:lnTo>
                    <a:pt x="101" y="488"/>
                  </a:lnTo>
                  <a:lnTo>
                    <a:pt x="72" y="424"/>
                  </a:lnTo>
                  <a:lnTo>
                    <a:pt x="47" y="355"/>
                  </a:lnTo>
                  <a:lnTo>
                    <a:pt x="28" y="28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10" name="Freeform 216"/>
            <p:cNvSpPr>
              <a:spLocks/>
            </p:cNvSpPr>
            <p:nvPr/>
          </p:nvSpPr>
          <p:spPr bwMode="auto">
            <a:xfrm>
              <a:off x="2828" y="3024"/>
              <a:ext cx="105" cy="127"/>
            </a:xfrm>
            <a:custGeom>
              <a:avLst/>
              <a:gdLst>
                <a:gd name="T0" fmla="*/ 0 w 424"/>
                <a:gd name="T1" fmla="*/ 0 h 508"/>
                <a:gd name="T2" fmla="*/ 0 w 424"/>
                <a:gd name="T3" fmla="*/ 0 h 508"/>
                <a:gd name="T4" fmla="*/ 0 w 424"/>
                <a:gd name="T5" fmla="*/ 0 h 508"/>
                <a:gd name="T6" fmla="*/ 0 w 424"/>
                <a:gd name="T7" fmla="*/ 0 h 508"/>
                <a:gd name="T8" fmla="*/ 0 w 424"/>
                <a:gd name="T9" fmla="*/ 0 h 508"/>
                <a:gd name="T10" fmla="*/ 0 w 424"/>
                <a:gd name="T11" fmla="*/ 0 h 508"/>
                <a:gd name="T12" fmla="*/ 0 w 424"/>
                <a:gd name="T13" fmla="*/ 0 h 508"/>
                <a:gd name="T14" fmla="*/ 0 w 424"/>
                <a:gd name="T15" fmla="*/ 0 h 508"/>
                <a:gd name="T16" fmla="*/ 0 w 424"/>
                <a:gd name="T17" fmla="*/ 0 h 508"/>
                <a:gd name="T18" fmla="*/ 0 w 424"/>
                <a:gd name="T19" fmla="*/ 0 h 508"/>
                <a:gd name="T20" fmla="*/ 0 w 424"/>
                <a:gd name="T21" fmla="*/ 0 h 508"/>
                <a:gd name="T22" fmla="*/ 0 w 424"/>
                <a:gd name="T23" fmla="*/ 0 h 508"/>
                <a:gd name="T24" fmla="*/ 0 w 424"/>
                <a:gd name="T25" fmla="*/ 0 h 508"/>
                <a:gd name="T26" fmla="*/ 0 w 424"/>
                <a:gd name="T27" fmla="*/ 0 h 508"/>
                <a:gd name="T28" fmla="*/ 0 w 424"/>
                <a:gd name="T29" fmla="*/ 0 h 508"/>
                <a:gd name="T30" fmla="*/ 0 w 424"/>
                <a:gd name="T31" fmla="*/ 0 h 508"/>
                <a:gd name="T32" fmla="*/ 0 w 424"/>
                <a:gd name="T33" fmla="*/ 0 h 508"/>
                <a:gd name="T34" fmla="*/ 0 w 424"/>
                <a:gd name="T35" fmla="*/ 0 h 508"/>
                <a:gd name="T36" fmla="*/ 0 w 424"/>
                <a:gd name="T37" fmla="*/ 0 h 508"/>
                <a:gd name="T38" fmla="*/ 0 w 424"/>
                <a:gd name="T39" fmla="*/ 0 h 508"/>
                <a:gd name="T40" fmla="*/ 0 w 424"/>
                <a:gd name="T41" fmla="*/ 0 h 508"/>
                <a:gd name="T42" fmla="*/ 0 w 424"/>
                <a:gd name="T43" fmla="*/ 0 h 508"/>
                <a:gd name="T44" fmla="*/ 0 w 424"/>
                <a:gd name="T45" fmla="*/ 0 h 508"/>
                <a:gd name="T46" fmla="*/ 0 w 424"/>
                <a:gd name="T47" fmla="*/ 0 h 508"/>
                <a:gd name="T48" fmla="*/ 0 w 424"/>
                <a:gd name="T49" fmla="*/ 0 h 508"/>
                <a:gd name="T50" fmla="*/ 0 w 424"/>
                <a:gd name="T51" fmla="*/ 0 h 508"/>
                <a:gd name="T52" fmla="*/ 0 w 424"/>
                <a:gd name="T53" fmla="*/ 0 h 508"/>
                <a:gd name="T54" fmla="*/ 0 w 424"/>
                <a:gd name="T55" fmla="*/ 0 h 508"/>
                <a:gd name="T56" fmla="*/ 0 w 424"/>
                <a:gd name="T57" fmla="*/ 0 h 508"/>
                <a:gd name="T58" fmla="*/ 0 w 424"/>
                <a:gd name="T59" fmla="*/ 0 h 508"/>
                <a:gd name="T60" fmla="*/ 0 w 424"/>
                <a:gd name="T61" fmla="*/ 0 h 508"/>
                <a:gd name="T62" fmla="*/ 0 w 424"/>
                <a:gd name="T63" fmla="*/ 0 h 508"/>
                <a:gd name="T64" fmla="*/ 0 w 424"/>
                <a:gd name="T65" fmla="*/ 0 h 508"/>
                <a:gd name="T66" fmla="*/ 0 w 424"/>
                <a:gd name="T67" fmla="*/ 0 h 508"/>
                <a:gd name="T68" fmla="*/ 0 w 424"/>
                <a:gd name="T69" fmla="*/ 0 h 508"/>
                <a:gd name="T70" fmla="*/ 0 w 424"/>
                <a:gd name="T71" fmla="*/ 0 h 5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4"/>
                <a:gd name="T109" fmla="*/ 0 h 508"/>
                <a:gd name="T110" fmla="*/ 424 w 424"/>
                <a:gd name="T111" fmla="*/ 508 h 5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4" h="508">
                  <a:moveTo>
                    <a:pt x="424" y="8"/>
                  </a:moveTo>
                  <a:lnTo>
                    <a:pt x="421" y="8"/>
                  </a:lnTo>
                  <a:lnTo>
                    <a:pt x="411" y="7"/>
                  </a:lnTo>
                  <a:lnTo>
                    <a:pt x="397" y="6"/>
                  </a:lnTo>
                  <a:lnTo>
                    <a:pt x="379" y="5"/>
                  </a:lnTo>
                  <a:lnTo>
                    <a:pt x="357" y="5"/>
                  </a:lnTo>
                  <a:lnTo>
                    <a:pt x="331" y="7"/>
                  </a:lnTo>
                  <a:lnTo>
                    <a:pt x="303" y="9"/>
                  </a:lnTo>
                  <a:lnTo>
                    <a:pt x="273" y="15"/>
                  </a:lnTo>
                  <a:lnTo>
                    <a:pt x="243" y="23"/>
                  </a:lnTo>
                  <a:lnTo>
                    <a:pt x="211" y="35"/>
                  </a:lnTo>
                  <a:lnTo>
                    <a:pt x="181" y="50"/>
                  </a:lnTo>
                  <a:lnTo>
                    <a:pt x="150" y="69"/>
                  </a:lnTo>
                  <a:lnTo>
                    <a:pt x="122" y="93"/>
                  </a:lnTo>
                  <a:lnTo>
                    <a:pt x="96" y="122"/>
                  </a:lnTo>
                  <a:lnTo>
                    <a:pt x="73" y="157"/>
                  </a:lnTo>
                  <a:lnTo>
                    <a:pt x="53" y="197"/>
                  </a:lnTo>
                  <a:lnTo>
                    <a:pt x="37" y="242"/>
                  </a:lnTo>
                  <a:lnTo>
                    <a:pt x="28" y="283"/>
                  </a:lnTo>
                  <a:lnTo>
                    <a:pt x="24" y="320"/>
                  </a:lnTo>
                  <a:lnTo>
                    <a:pt x="26" y="354"/>
                  </a:lnTo>
                  <a:lnTo>
                    <a:pt x="33" y="383"/>
                  </a:lnTo>
                  <a:lnTo>
                    <a:pt x="43" y="409"/>
                  </a:lnTo>
                  <a:lnTo>
                    <a:pt x="57" y="431"/>
                  </a:lnTo>
                  <a:lnTo>
                    <a:pt x="75" y="449"/>
                  </a:lnTo>
                  <a:lnTo>
                    <a:pt x="95" y="464"/>
                  </a:lnTo>
                  <a:lnTo>
                    <a:pt x="118" y="476"/>
                  </a:lnTo>
                  <a:lnTo>
                    <a:pt x="142" y="484"/>
                  </a:lnTo>
                  <a:lnTo>
                    <a:pt x="167" y="490"/>
                  </a:lnTo>
                  <a:lnTo>
                    <a:pt x="194" y="492"/>
                  </a:lnTo>
                  <a:lnTo>
                    <a:pt x="220" y="491"/>
                  </a:lnTo>
                  <a:lnTo>
                    <a:pt x="247" y="486"/>
                  </a:lnTo>
                  <a:lnTo>
                    <a:pt x="272" y="479"/>
                  </a:lnTo>
                  <a:lnTo>
                    <a:pt x="270" y="482"/>
                  </a:lnTo>
                  <a:lnTo>
                    <a:pt x="264" y="486"/>
                  </a:lnTo>
                  <a:lnTo>
                    <a:pt x="254" y="492"/>
                  </a:lnTo>
                  <a:lnTo>
                    <a:pt x="239" y="499"/>
                  </a:lnTo>
                  <a:lnTo>
                    <a:pt x="219" y="505"/>
                  </a:lnTo>
                  <a:lnTo>
                    <a:pt x="194" y="508"/>
                  </a:lnTo>
                  <a:lnTo>
                    <a:pt x="161" y="508"/>
                  </a:lnTo>
                  <a:lnTo>
                    <a:pt x="125" y="502"/>
                  </a:lnTo>
                  <a:lnTo>
                    <a:pt x="105" y="497"/>
                  </a:lnTo>
                  <a:lnTo>
                    <a:pt x="86" y="486"/>
                  </a:lnTo>
                  <a:lnTo>
                    <a:pt x="67" y="474"/>
                  </a:lnTo>
                  <a:lnTo>
                    <a:pt x="50" y="457"/>
                  </a:lnTo>
                  <a:lnTo>
                    <a:pt x="36" y="438"/>
                  </a:lnTo>
                  <a:lnTo>
                    <a:pt x="22" y="416"/>
                  </a:lnTo>
                  <a:lnTo>
                    <a:pt x="13" y="392"/>
                  </a:lnTo>
                  <a:lnTo>
                    <a:pt x="5" y="365"/>
                  </a:lnTo>
                  <a:lnTo>
                    <a:pt x="1" y="336"/>
                  </a:lnTo>
                  <a:lnTo>
                    <a:pt x="0" y="307"/>
                  </a:lnTo>
                  <a:lnTo>
                    <a:pt x="5" y="275"/>
                  </a:lnTo>
                  <a:lnTo>
                    <a:pt x="12" y="243"/>
                  </a:lnTo>
                  <a:lnTo>
                    <a:pt x="24" y="210"/>
                  </a:lnTo>
                  <a:lnTo>
                    <a:pt x="43" y="176"/>
                  </a:lnTo>
                  <a:lnTo>
                    <a:pt x="66" y="143"/>
                  </a:lnTo>
                  <a:lnTo>
                    <a:pt x="95" y="108"/>
                  </a:lnTo>
                  <a:lnTo>
                    <a:pt x="118" y="86"/>
                  </a:lnTo>
                  <a:lnTo>
                    <a:pt x="141" y="67"/>
                  </a:lnTo>
                  <a:lnTo>
                    <a:pt x="164" y="51"/>
                  </a:lnTo>
                  <a:lnTo>
                    <a:pt x="187" y="37"/>
                  </a:lnTo>
                  <a:lnTo>
                    <a:pt x="210" y="25"/>
                  </a:lnTo>
                  <a:lnTo>
                    <a:pt x="233" y="17"/>
                  </a:lnTo>
                  <a:lnTo>
                    <a:pt x="256" y="10"/>
                  </a:lnTo>
                  <a:lnTo>
                    <a:pt x="279" y="6"/>
                  </a:lnTo>
                  <a:lnTo>
                    <a:pt x="300" y="2"/>
                  </a:lnTo>
                  <a:lnTo>
                    <a:pt x="322" y="0"/>
                  </a:lnTo>
                  <a:lnTo>
                    <a:pt x="341" y="0"/>
                  </a:lnTo>
                  <a:lnTo>
                    <a:pt x="361" y="0"/>
                  </a:lnTo>
                  <a:lnTo>
                    <a:pt x="378" y="1"/>
                  </a:lnTo>
                  <a:lnTo>
                    <a:pt x="395" y="3"/>
                  </a:lnTo>
                  <a:lnTo>
                    <a:pt x="410" y="6"/>
                  </a:lnTo>
                  <a:lnTo>
                    <a:pt x="424" y="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11" name="Freeform 217"/>
            <p:cNvSpPr>
              <a:spLocks/>
            </p:cNvSpPr>
            <p:nvPr/>
          </p:nvSpPr>
          <p:spPr bwMode="auto">
            <a:xfrm>
              <a:off x="2884" y="3041"/>
              <a:ext cx="57" cy="92"/>
            </a:xfrm>
            <a:custGeom>
              <a:avLst/>
              <a:gdLst>
                <a:gd name="T0" fmla="*/ 0 w 229"/>
                <a:gd name="T1" fmla="*/ 0 h 367"/>
                <a:gd name="T2" fmla="*/ 0 w 229"/>
                <a:gd name="T3" fmla="*/ 0 h 367"/>
                <a:gd name="T4" fmla="*/ 0 w 229"/>
                <a:gd name="T5" fmla="*/ 0 h 367"/>
                <a:gd name="T6" fmla="*/ 0 w 229"/>
                <a:gd name="T7" fmla="*/ 0 h 367"/>
                <a:gd name="T8" fmla="*/ 0 w 229"/>
                <a:gd name="T9" fmla="*/ 0 h 367"/>
                <a:gd name="T10" fmla="*/ 0 w 229"/>
                <a:gd name="T11" fmla="*/ 0 h 367"/>
                <a:gd name="T12" fmla="*/ 0 w 229"/>
                <a:gd name="T13" fmla="*/ 0 h 367"/>
                <a:gd name="T14" fmla="*/ 0 w 229"/>
                <a:gd name="T15" fmla="*/ 0 h 367"/>
                <a:gd name="T16" fmla="*/ 0 w 229"/>
                <a:gd name="T17" fmla="*/ 0 h 367"/>
                <a:gd name="T18" fmla="*/ 0 w 229"/>
                <a:gd name="T19" fmla="*/ 0 h 367"/>
                <a:gd name="T20" fmla="*/ 0 w 229"/>
                <a:gd name="T21" fmla="*/ 0 h 367"/>
                <a:gd name="T22" fmla="*/ 0 w 229"/>
                <a:gd name="T23" fmla="*/ 0 h 367"/>
                <a:gd name="T24" fmla="*/ 0 w 229"/>
                <a:gd name="T25" fmla="*/ 0 h 367"/>
                <a:gd name="T26" fmla="*/ 0 w 229"/>
                <a:gd name="T27" fmla="*/ 0 h 367"/>
                <a:gd name="T28" fmla="*/ 0 w 229"/>
                <a:gd name="T29" fmla="*/ 0 h 367"/>
                <a:gd name="T30" fmla="*/ 0 w 229"/>
                <a:gd name="T31" fmla="*/ 0 h 367"/>
                <a:gd name="T32" fmla="*/ 0 w 229"/>
                <a:gd name="T33" fmla="*/ 0 h 367"/>
                <a:gd name="T34" fmla="*/ 0 w 229"/>
                <a:gd name="T35" fmla="*/ 0 h 367"/>
                <a:gd name="T36" fmla="*/ 0 w 229"/>
                <a:gd name="T37" fmla="*/ 0 h 367"/>
                <a:gd name="T38" fmla="*/ 0 w 229"/>
                <a:gd name="T39" fmla="*/ 0 h 367"/>
                <a:gd name="T40" fmla="*/ 0 w 229"/>
                <a:gd name="T41" fmla="*/ 0 h 367"/>
                <a:gd name="T42" fmla="*/ 0 w 229"/>
                <a:gd name="T43" fmla="*/ 0 h 367"/>
                <a:gd name="T44" fmla="*/ 0 w 229"/>
                <a:gd name="T45" fmla="*/ 0 h 367"/>
                <a:gd name="T46" fmla="*/ 0 w 229"/>
                <a:gd name="T47" fmla="*/ 0 h 367"/>
                <a:gd name="T48" fmla="*/ 0 w 229"/>
                <a:gd name="T49" fmla="*/ 0 h 367"/>
                <a:gd name="T50" fmla="*/ 0 w 229"/>
                <a:gd name="T51" fmla="*/ 0 h 367"/>
                <a:gd name="T52" fmla="*/ 0 w 229"/>
                <a:gd name="T53" fmla="*/ 0 h 367"/>
                <a:gd name="T54" fmla="*/ 0 w 229"/>
                <a:gd name="T55" fmla="*/ 0 h 367"/>
                <a:gd name="T56" fmla="*/ 0 w 229"/>
                <a:gd name="T57" fmla="*/ 0 h 367"/>
                <a:gd name="T58" fmla="*/ 0 w 229"/>
                <a:gd name="T59" fmla="*/ 0 h 367"/>
                <a:gd name="T60" fmla="*/ 0 w 229"/>
                <a:gd name="T61" fmla="*/ 0 h 367"/>
                <a:gd name="T62" fmla="*/ 0 w 229"/>
                <a:gd name="T63" fmla="*/ 0 h 367"/>
                <a:gd name="T64" fmla="*/ 0 w 229"/>
                <a:gd name="T65" fmla="*/ 0 h 367"/>
                <a:gd name="T66" fmla="*/ 0 w 229"/>
                <a:gd name="T67" fmla="*/ 0 h 367"/>
                <a:gd name="T68" fmla="*/ 0 w 229"/>
                <a:gd name="T69" fmla="*/ 0 h 367"/>
                <a:gd name="T70" fmla="*/ 0 w 229"/>
                <a:gd name="T71" fmla="*/ 0 h 367"/>
                <a:gd name="T72" fmla="*/ 0 w 229"/>
                <a:gd name="T73" fmla="*/ 0 h 3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9"/>
                <a:gd name="T112" fmla="*/ 0 h 367"/>
                <a:gd name="T113" fmla="*/ 229 w 229"/>
                <a:gd name="T114" fmla="*/ 367 h 3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9" h="367">
                  <a:moveTo>
                    <a:pt x="229" y="0"/>
                  </a:moveTo>
                  <a:lnTo>
                    <a:pt x="225" y="2"/>
                  </a:lnTo>
                  <a:lnTo>
                    <a:pt x="214" y="7"/>
                  </a:lnTo>
                  <a:lnTo>
                    <a:pt x="198" y="16"/>
                  </a:lnTo>
                  <a:lnTo>
                    <a:pt x="177" y="29"/>
                  </a:lnTo>
                  <a:lnTo>
                    <a:pt x="153" y="44"/>
                  </a:lnTo>
                  <a:lnTo>
                    <a:pt x="128" y="62"/>
                  </a:lnTo>
                  <a:lnTo>
                    <a:pt x="101" y="83"/>
                  </a:lnTo>
                  <a:lnTo>
                    <a:pt x="76" y="107"/>
                  </a:lnTo>
                  <a:lnTo>
                    <a:pt x="52" y="133"/>
                  </a:lnTo>
                  <a:lnTo>
                    <a:pt x="31" y="160"/>
                  </a:lnTo>
                  <a:lnTo>
                    <a:pt x="15" y="190"/>
                  </a:lnTo>
                  <a:lnTo>
                    <a:pt x="4" y="221"/>
                  </a:lnTo>
                  <a:lnTo>
                    <a:pt x="0" y="254"/>
                  </a:lnTo>
                  <a:lnTo>
                    <a:pt x="4" y="288"/>
                  </a:lnTo>
                  <a:lnTo>
                    <a:pt x="18" y="324"/>
                  </a:lnTo>
                  <a:lnTo>
                    <a:pt x="42" y="360"/>
                  </a:lnTo>
                  <a:lnTo>
                    <a:pt x="47" y="363"/>
                  </a:lnTo>
                  <a:lnTo>
                    <a:pt x="55" y="367"/>
                  </a:lnTo>
                  <a:lnTo>
                    <a:pt x="60" y="362"/>
                  </a:lnTo>
                  <a:lnTo>
                    <a:pt x="52" y="338"/>
                  </a:lnTo>
                  <a:lnTo>
                    <a:pt x="47" y="329"/>
                  </a:lnTo>
                  <a:lnTo>
                    <a:pt x="41" y="317"/>
                  </a:lnTo>
                  <a:lnTo>
                    <a:pt x="35" y="304"/>
                  </a:lnTo>
                  <a:lnTo>
                    <a:pt x="31" y="289"/>
                  </a:lnTo>
                  <a:lnTo>
                    <a:pt x="26" y="273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26" y="216"/>
                  </a:lnTo>
                  <a:lnTo>
                    <a:pt x="33" y="194"/>
                  </a:lnTo>
                  <a:lnTo>
                    <a:pt x="44" y="171"/>
                  </a:lnTo>
                  <a:lnTo>
                    <a:pt x="59" y="145"/>
                  </a:lnTo>
                  <a:lnTo>
                    <a:pt x="79" y="119"/>
                  </a:lnTo>
                  <a:lnTo>
                    <a:pt x="107" y="91"/>
                  </a:lnTo>
                  <a:lnTo>
                    <a:pt x="140" y="62"/>
                  </a:lnTo>
                  <a:lnTo>
                    <a:pt x="181" y="3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12" name="Freeform 218"/>
            <p:cNvSpPr>
              <a:spLocks/>
            </p:cNvSpPr>
            <p:nvPr/>
          </p:nvSpPr>
          <p:spPr bwMode="auto">
            <a:xfrm>
              <a:off x="2912" y="3047"/>
              <a:ext cx="198" cy="20"/>
            </a:xfrm>
            <a:custGeom>
              <a:avLst/>
              <a:gdLst>
                <a:gd name="T0" fmla="*/ 0 w 791"/>
                <a:gd name="T1" fmla="*/ 0 h 82"/>
                <a:gd name="T2" fmla="*/ 0 w 791"/>
                <a:gd name="T3" fmla="*/ 0 h 82"/>
                <a:gd name="T4" fmla="*/ 0 w 791"/>
                <a:gd name="T5" fmla="*/ 0 h 82"/>
                <a:gd name="T6" fmla="*/ 0 w 791"/>
                <a:gd name="T7" fmla="*/ 0 h 82"/>
                <a:gd name="T8" fmla="*/ 0 w 791"/>
                <a:gd name="T9" fmla="*/ 0 h 82"/>
                <a:gd name="T10" fmla="*/ 0 w 791"/>
                <a:gd name="T11" fmla="*/ 0 h 82"/>
                <a:gd name="T12" fmla="*/ 0 w 791"/>
                <a:gd name="T13" fmla="*/ 0 h 82"/>
                <a:gd name="T14" fmla="*/ 0 w 791"/>
                <a:gd name="T15" fmla="*/ 0 h 82"/>
                <a:gd name="T16" fmla="*/ 0 w 791"/>
                <a:gd name="T17" fmla="*/ 0 h 82"/>
                <a:gd name="T18" fmla="*/ 0 w 791"/>
                <a:gd name="T19" fmla="*/ 0 h 82"/>
                <a:gd name="T20" fmla="*/ 0 w 791"/>
                <a:gd name="T21" fmla="*/ 0 h 82"/>
                <a:gd name="T22" fmla="*/ 0 w 791"/>
                <a:gd name="T23" fmla="*/ 0 h 82"/>
                <a:gd name="T24" fmla="*/ 0 w 791"/>
                <a:gd name="T25" fmla="*/ 0 h 82"/>
                <a:gd name="T26" fmla="*/ 0 w 791"/>
                <a:gd name="T27" fmla="*/ 0 h 82"/>
                <a:gd name="T28" fmla="*/ 0 w 791"/>
                <a:gd name="T29" fmla="*/ 0 h 82"/>
                <a:gd name="T30" fmla="*/ 0 w 791"/>
                <a:gd name="T31" fmla="*/ 0 h 82"/>
                <a:gd name="T32" fmla="*/ 0 w 791"/>
                <a:gd name="T33" fmla="*/ 0 h 82"/>
                <a:gd name="T34" fmla="*/ 0 w 791"/>
                <a:gd name="T35" fmla="*/ 0 h 82"/>
                <a:gd name="T36" fmla="*/ 0 w 791"/>
                <a:gd name="T37" fmla="*/ 0 h 82"/>
                <a:gd name="T38" fmla="*/ 0 w 791"/>
                <a:gd name="T39" fmla="*/ 0 h 82"/>
                <a:gd name="T40" fmla="*/ 0 w 791"/>
                <a:gd name="T41" fmla="*/ 0 h 82"/>
                <a:gd name="T42" fmla="*/ 0 w 791"/>
                <a:gd name="T43" fmla="*/ 0 h 82"/>
                <a:gd name="T44" fmla="*/ 0 w 791"/>
                <a:gd name="T45" fmla="*/ 0 h 82"/>
                <a:gd name="T46" fmla="*/ 0 w 791"/>
                <a:gd name="T47" fmla="*/ 0 h 82"/>
                <a:gd name="T48" fmla="*/ 0 w 791"/>
                <a:gd name="T49" fmla="*/ 0 h 82"/>
                <a:gd name="T50" fmla="*/ 0 w 791"/>
                <a:gd name="T51" fmla="*/ 0 h 82"/>
                <a:gd name="T52" fmla="*/ 0 w 791"/>
                <a:gd name="T53" fmla="*/ 0 h 82"/>
                <a:gd name="T54" fmla="*/ 0 w 791"/>
                <a:gd name="T55" fmla="*/ 0 h 82"/>
                <a:gd name="T56" fmla="*/ 0 w 791"/>
                <a:gd name="T57" fmla="*/ 0 h 82"/>
                <a:gd name="T58" fmla="*/ 0 w 791"/>
                <a:gd name="T59" fmla="*/ 0 h 82"/>
                <a:gd name="T60" fmla="*/ 0 w 791"/>
                <a:gd name="T61" fmla="*/ 0 h 82"/>
                <a:gd name="T62" fmla="*/ 0 w 791"/>
                <a:gd name="T63" fmla="*/ 0 h 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1"/>
                <a:gd name="T97" fmla="*/ 0 h 82"/>
                <a:gd name="T98" fmla="*/ 791 w 791"/>
                <a:gd name="T99" fmla="*/ 82 h 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1" h="82">
                  <a:moveTo>
                    <a:pt x="0" y="69"/>
                  </a:moveTo>
                  <a:lnTo>
                    <a:pt x="1" y="68"/>
                  </a:lnTo>
                  <a:lnTo>
                    <a:pt x="5" y="65"/>
                  </a:lnTo>
                  <a:lnTo>
                    <a:pt x="12" y="60"/>
                  </a:lnTo>
                  <a:lnTo>
                    <a:pt x="23" y="53"/>
                  </a:lnTo>
                  <a:lnTo>
                    <a:pt x="35" y="46"/>
                  </a:lnTo>
                  <a:lnTo>
                    <a:pt x="51" y="38"/>
                  </a:lnTo>
                  <a:lnTo>
                    <a:pt x="70" y="31"/>
                  </a:lnTo>
                  <a:lnTo>
                    <a:pt x="91" y="23"/>
                  </a:lnTo>
                  <a:lnTo>
                    <a:pt x="115" y="15"/>
                  </a:lnTo>
                  <a:lnTo>
                    <a:pt x="140" y="9"/>
                  </a:lnTo>
                  <a:lnTo>
                    <a:pt x="169" y="5"/>
                  </a:lnTo>
                  <a:lnTo>
                    <a:pt x="201" y="1"/>
                  </a:lnTo>
                  <a:lnTo>
                    <a:pt x="234" y="0"/>
                  </a:lnTo>
                  <a:lnTo>
                    <a:pt x="271" y="1"/>
                  </a:lnTo>
                  <a:lnTo>
                    <a:pt x="309" y="6"/>
                  </a:lnTo>
                  <a:lnTo>
                    <a:pt x="351" y="13"/>
                  </a:lnTo>
                  <a:lnTo>
                    <a:pt x="391" y="21"/>
                  </a:lnTo>
                  <a:lnTo>
                    <a:pt x="430" y="29"/>
                  </a:lnTo>
                  <a:lnTo>
                    <a:pt x="466" y="37"/>
                  </a:lnTo>
                  <a:lnTo>
                    <a:pt x="500" y="44"/>
                  </a:lnTo>
                  <a:lnTo>
                    <a:pt x="531" y="50"/>
                  </a:lnTo>
                  <a:lnTo>
                    <a:pt x="561" y="54"/>
                  </a:lnTo>
                  <a:lnTo>
                    <a:pt x="590" y="59"/>
                  </a:lnTo>
                  <a:lnTo>
                    <a:pt x="617" y="61"/>
                  </a:lnTo>
                  <a:lnTo>
                    <a:pt x="642" y="63"/>
                  </a:lnTo>
                  <a:lnTo>
                    <a:pt x="666" y="63"/>
                  </a:lnTo>
                  <a:lnTo>
                    <a:pt x="689" y="62"/>
                  </a:lnTo>
                  <a:lnTo>
                    <a:pt x="711" y="60"/>
                  </a:lnTo>
                  <a:lnTo>
                    <a:pt x="732" y="56"/>
                  </a:lnTo>
                  <a:lnTo>
                    <a:pt x="751" y="51"/>
                  </a:lnTo>
                  <a:lnTo>
                    <a:pt x="771" y="44"/>
                  </a:lnTo>
                  <a:lnTo>
                    <a:pt x="791" y="35"/>
                  </a:lnTo>
                  <a:lnTo>
                    <a:pt x="789" y="36"/>
                  </a:lnTo>
                  <a:lnTo>
                    <a:pt x="787" y="38"/>
                  </a:lnTo>
                  <a:lnTo>
                    <a:pt x="784" y="42"/>
                  </a:lnTo>
                  <a:lnTo>
                    <a:pt x="777" y="46"/>
                  </a:lnTo>
                  <a:lnTo>
                    <a:pt x="769" y="52"/>
                  </a:lnTo>
                  <a:lnTo>
                    <a:pt x="758" y="58"/>
                  </a:lnTo>
                  <a:lnTo>
                    <a:pt x="746" y="63"/>
                  </a:lnTo>
                  <a:lnTo>
                    <a:pt x="730" y="69"/>
                  </a:lnTo>
                  <a:lnTo>
                    <a:pt x="710" y="74"/>
                  </a:lnTo>
                  <a:lnTo>
                    <a:pt x="689" y="77"/>
                  </a:lnTo>
                  <a:lnTo>
                    <a:pt x="664" y="81"/>
                  </a:lnTo>
                  <a:lnTo>
                    <a:pt x="635" y="82"/>
                  </a:lnTo>
                  <a:lnTo>
                    <a:pt x="603" y="81"/>
                  </a:lnTo>
                  <a:lnTo>
                    <a:pt x="567" y="78"/>
                  </a:lnTo>
                  <a:lnTo>
                    <a:pt x="527" y="74"/>
                  </a:lnTo>
                  <a:lnTo>
                    <a:pt x="483" y="66"/>
                  </a:lnTo>
                  <a:lnTo>
                    <a:pt x="439" y="56"/>
                  </a:lnTo>
                  <a:lnTo>
                    <a:pt x="398" y="50"/>
                  </a:lnTo>
                  <a:lnTo>
                    <a:pt x="360" y="43"/>
                  </a:lnTo>
                  <a:lnTo>
                    <a:pt x="324" y="36"/>
                  </a:lnTo>
                  <a:lnTo>
                    <a:pt x="291" y="31"/>
                  </a:lnTo>
                  <a:lnTo>
                    <a:pt x="260" y="28"/>
                  </a:lnTo>
                  <a:lnTo>
                    <a:pt x="231" y="24"/>
                  </a:lnTo>
                  <a:lnTo>
                    <a:pt x="203" y="23"/>
                  </a:lnTo>
                  <a:lnTo>
                    <a:pt x="177" y="23"/>
                  </a:lnTo>
                  <a:lnTo>
                    <a:pt x="150" y="25"/>
                  </a:lnTo>
                  <a:lnTo>
                    <a:pt x="125" y="28"/>
                  </a:lnTo>
                  <a:lnTo>
                    <a:pt x="101" y="32"/>
                  </a:lnTo>
                  <a:lnTo>
                    <a:pt x="77" y="39"/>
                  </a:lnTo>
                  <a:lnTo>
                    <a:pt x="51" y="47"/>
                  </a:lnTo>
                  <a:lnTo>
                    <a:pt x="26" y="5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13" name="Freeform 219"/>
            <p:cNvSpPr>
              <a:spLocks/>
            </p:cNvSpPr>
            <p:nvPr/>
          </p:nvSpPr>
          <p:spPr bwMode="auto">
            <a:xfrm>
              <a:off x="2904" y="3082"/>
              <a:ext cx="235" cy="55"/>
            </a:xfrm>
            <a:custGeom>
              <a:avLst/>
              <a:gdLst>
                <a:gd name="T0" fmla="*/ 0 w 940"/>
                <a:gd name="T1" fmla="*/ 0 h 219"/>
                <a:gd name="T2" fmla="*/ 0 w 940"/>
                <a:gd name="T3" fmla="*/ 0 h 219"/>
                <a:gd name="T4" fmla="*/ 0 w 940"/>
                <a:gd name="T5" fmla="*/ 0 h 219"/>
                <a:gd name="T6" fmla="*/ 0 w 940"/>
                <a:gd name="T7" fmla="*/ 0 h 219"/>
                <a:gd name="T8" fmla="*/ 0 w 940"/>
                <a:gd name="T9" fmla="*/ 0 h 219"/>
                <a:gd name="T10" fmla="*/ 0 w 940"/>
                <a:gd name="T11" fmla="*/ 0 h 219"/>
                <a:gd name="T12" fmla="*/ 0 w 940"/>
                <a:gd name="T13" fmla="*/ 0 h 219"/>
                <a:gd name="T14" fmla="*/ 0 w 940"/>
                <a:gd name="T15" fmla="*/ 0 h 219"/>
                <a:gd name="T16" fmla="*/ 0 w 940"/>
                <a:gd name="T17" fmla="*/ 0 h 219"/>
                <a:gd name="T18" fmla="*/ 0 w 940"/>
                <a:gd name="T19" fmla="*/ 0 h 219"/>
                <a:gd name="T20" fmla="*/ 0 w 940"/>
                <a:gd name="T21" fmla="*/ 0 h 219"/>
                <a:gd name="T22" fmla="*/ 0 w 940"/>
                <a:gd name="T23" fmla="*/ 0 h 219"/>
                <a:gd name="T24" fmla="*/ 0 w 940"/>
                <a:gd name="T25" fmla="*/ 0 h 219"/>
                <a:gd name="T26" fmla="*/ 0 w 940"/>
                <a:gd name="T27" fmla="*/ 0 h 219"/>
                <a:gd name="T28" fmla="*/ 0 w 940"/>
                <a:gd name="T29" fmla="*/ 0 h 219"/>
                <a:gd name="T30" fmla="*/ 0 w 940"/>
                <a:gd name="T31" fmla="*/ 0 h 219"/>
                <a:gd name="T32" fmla="*/ 0 w 940"/>
                <a:gd name="T33" fmla="*/ 0 h 219"/>
                <a:gd name="T34" fmla="*/ 0 w 940"/>
                <a:gd name="T35" fmla="*/ 0 h 219"/>
                <a:gd name="T36" fmla="*/ 0 w 940"/>
                <a:gd name="T37" fmla="*/ 0 h 219"/>
                <a:gd name="T38" fmla="*/ 0 w 940"/>
                <a:gd name="T39" fmla="*/ 0 h 219"/>
                <a:gd name="T40" fmla="*/ 0 w 940"/>
                <a:gd name="T41" fmla="*/ 0 h 219"/>
                <a:gd name="T42" fmla="*/ 0 w 940"/>
                <a:gd name="T43" fmla="*/ 0 h 219"/>
                <a:gd name="T44" fmla="*/ 0 w 940"/>
                <a:gd name="T45" fmla="*/ 0 h 219"/>
                <a:gd name="T46" fmla="*/ 0 w 940"/>
                <a:gd name="T47" fmla="*/ 0 h 219"/>
                <a:gd name="T48" fmla="*/ 0 w 940"/>
                <a:gd name="T49" fmla="*/ 0 h 219"/>
                <a:gd name="T50" fmla="*/ 0 w 940"/>
                <a:gd name="T51" fmla="*/ 0 h 219"/>
                <a:gd name="T52" fmla="*/ 0 w 940"/>
                <a:gd name="T53" fmla="*/ 0 h 219"/>
                <a:gd name="T54" fmla="*/ 0 w 940"/>
                <a:gd name="T55" fmla="*/ 0 h 219"/>
                <a:gd name="T56" fmla="*/ 0 w 940"/>
                <a:gd name="T57" fmla="*/ 0 h 219"/>
                <a:gd name="T58" fmla="*/ 0 w 940"/>
                <a:gd name="T59" fmla="*/ 0 h 219"/>
                <a:gd name="T60" fmla="*/ 0 w 940"/>
                <a:gd name="T61" fmla="*/ 0 h 219"/>
                <a:gd name="T62" fmla="*/ 0 w 940"/>
                <a:gd name="T63" fmla="*/ 0 h 2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0"/>
                <a:gd name="T97" fmla="*/ 0 h 219"/>
                <a:gd name="T98" fmla="*/ 940 w 940"/>
                <a:gd name="T99" fmla="*/ 219 h 2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0" h="219">
                  <a:moveTo>
                    <a:pt x="0" y="204"/>
                  </a:moveTo>
                  <a:lnTo>
                    <a:pt x="1" y="204"/>
                  </a:lnTo>
                  <a:lnTo>
                    <a:pt x="5" y="205"/>
                  </a:lnTo>
                  <a:lnTo>
                    <a:pt x="11" y="206"/>
                  </a:lnTo>
                  <a:lnTo>
                    <a:pt x="20" y="207"/>
                  </a:lnTo>
                  <a:lnTo>
                    <a:pt x="32" y="210"/>
                  </a:lnTo>
                  <a:lnTo>
                    <a:pt x="46" y="211"/>
                  </a:lnTo>
                  <a:lnTo>
                    <a:pt x="62" y="213"/>
                  </a:lnTo>
                  <a:lnTo>
                    <a:pt x="80" y="214"/>
                  </a:lnTo>
                  <a:lnTo>
                    <a:pt x="101" y="217"/>
                  </a:lnTo>
                  <a:lnTo>
                    <a:pt x="123" y="218"/>
                  </a:lnTo>
                  <a:lnTo>
                    <a:pt x="147" y="219"/>
                  </a:lnTo>
                  <a:lnTo>
                    <a:pt x="172" y="219"/>
                  </a:lnTo>
                  <a:lnTo>
                    <a:pt x="200" y="219"/>
                  </a:lnTo>
                  <a:lnTo>
                    <a:pt x="230" y="219"/>
                  </a:lnTo>
                  <a:lnTo>
                    <a:pt x="261" y="218"/>
                  </a:lnTo>
                  <a:lnTo>
                    <a:pt x="293" y="215"/>
                  </a:lnTo>
                  <a:lnTo>
                    <a:pt x="326" y="213"/>
                  </a:lnTo>
                  <a:lnTo>
                    <a:pt x="361" y="209"/>
                  </a:lnTo>
                  <a:lnTo>
                    <a:pt x="398" y="204"/>
                  </a:lnTo>
                  <a:lnTo>
                    <a:pt x="435" y="198"/>
                  </a:lnTo>
                  <a:lnTo>
                    <a:pt x="474" y="190"/>
                  </a:lnTo>
                  <a:lnTo>
                    <a:pt x="513" y="182"/>
                  </a:lnTo>
                  <a:lnTo>
                    <a:pt x="553" y="172"/>
                  </a:lnTo>
                  <a:lnTo>
                    <a:pt x="594" y="160"/>
                  </a:lnTo>
                  <a:lnTo>
                    <a:pt x="636" y="146"/>
                  </a:lnTo>
                  <a:lnTo>
                    <a:pt x="678" y="131"/>
                  </a:lnTo>
                  <a:lnTo>
                    <a:pt x="721" y="114"/>
                  </a:lnTo>
                  <a:lnTo>
                    <a:pt x="764" y="96"/>
                  </a:lnTo>
                  <a:lnTo>
                    <a:pt x="808" y="75"/>
                  </a:lnTo>
                  <a:lnTo>
                    <a:pt x="851" y="52"/>
                  </a:lnTo>
                  <a:lnTo>
                    <a:pt x="896" y="28"/>
                  </a:lnTo>
                  <a:lnTo>
                    <a:pt x="940" y="0"/>
                  </a:lnTo>
                  <a:lnTo>
                    <a:pt x="939" y="1"/>
                  </a:lnTo>
                  <a:lnTo>
                    <a:pt x="935" y="2"/>
                  </a:lnTo>
                  <a:lnTo>
                    <a:pt x="930" y="6"/>
                  </a:lnTo>
                  <a:lnTo>
                    <a:pt x="922" y="10"/>
                  </a:lnTo>
                  <a:lnTo>
                    <a:pt x="912" y="15"/>
                  </a:lnTo>
                  <a:lnTo>
                    <a:pt x="900" y="22"/>
                  </a:lnTo>
                  <a:lnTo>
                    <a:pt x="886" y="29"/>
                  </a:lnTo>
                  <a:lnTo>
                    <a:pt x="870" y="37"/>
                  </a:lnTo>
                  <a:lnTo>
                    <a:pt x="851" y="45"/>
                  </a:lnTo>
                  <a:lnTo>
                    <a:pt x="832" y="54"/>
                  </a:lnTo>
                  <a:lnTo>
                    <a:pt x="810" y="63"/>
                  </a:lnTo>
                  <a:lnTo>
                    <a:pt x="786" y="74"/>
                  </a:lnTo>
                  <a:lnTo>
                    <a:pt x="761" y="84"/>
                  </a:lnTo>
                  <a:lnTo>
                    <a:pt x="734" y="94"/>
                  </a:lnTo>
                  <a:lnTo>
                    <a:pt x="705" y="105"/>
                  </a:lnTo>
                  <a:lnTo>
                    <a:pt x="674" y="115"/>
                  </a:lnTo>
                  <a:lnTo>
                    <a:pt x="642" y="126"/>
                  </a:lnTo>
                  <a:lnTo>
                    <a:pt x="609" y="135"/>
                  </a:lnTo>
                  <a:lnTo>
                    <a:pt x="574" y="145"/>
                  </a:lnTo>
                  <a:lnTo>
                    <a:pt x="537" y="154"/>
                  </a:lnTo>
                  <a:lnTo>
                    <a:pt x="499" y="164"/>
                  </a:lnTo>
                  <a:lnTo>
                    <a:pt x="460" y="172"/>
                  </a:lnTo>
                  <a:lnTo>
                    <a:pt x="419" y="180"/>
                  </a:lnTo>
                  <a:lnTo>
                    <a:pt x="377" y="187"/>
                  </a:lnTo>
                  <a:lnTo>
                    <a:pt x="333" y="192"/>
                  </a:lnTo>
                  <a:lnTo>
                    <a:pt x="289" y="198"/>
                  </a:lnTo>
                  <a:lnTo>
                    <a:pt x="244" y="202"/>
                  </a:lnTo>
                  <a:lnTo>
                    <a:pt x="196" y="205"/>
                  </a:lnTo>
                  <a:lnTo>
                    <a:pt x="149" y="207"/>
                  </a:lnTo>
                  <a:lnTo>
                    <a:pt x="100" y="207"/>
                  </a:lnTo>
                  <a:lnTo>
                    <a:pt x="50" y="206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14" name="Freeform 220"/>
            <p:cNvSpPr>
              <a:spLocks/>
            </p:cNvSpPr>
            <p:nvPr/>
          </p:nvSpPr>
          <p:spPr bwMode="auto">
            <a:xfrm>
              <a:off x="3152" y="2736"/>
              <a:ext cx="21" cy="49"/>
            </a:xfrm>
            <a:custGeom>
              <a:avLst/>
              <a:gdLst>
                <a:gd name="T0" fmla="*/ 0 w 85"/>
                <a:gd name="T1" fmla="*/ 0 h 193"/>
                <a:gd name="T2" fmla="*/ 0 w 85"/>
                <a:gd name="T3" fmla="*/ 0 h 193"/>
                <a:gd name="T4" fmla="*/ 0 w 85"/>
                <a:gd name="T5" fmla="*/ 0 h 193"/>
                <a:gd name="T6" fmla="*/ 0 w 85"/>
                <a:gd name="T7" fmla="*/ 0 h 193"/>
                <a:gd name="T8" fmla="*/ 0 w 85"/>
                <a:gd name="T9" fmla="*/ 0 h 193"/>
                <a:gd name="T10" fmla="*/ 0 w 85"/>
                <a:gd name="T11" fmla="*/ 0 h 193"/>
                <a:gd name="T12" fmla="*/ 0 w 85"/>
                <a:gd name="T13" fmla="*/ 0 h 193"/>
                <a:gd name="T14" fmla="*/ 0 w 85"/>
                <a:gd name="T15" fmla="*/ 0 h 193"/>
                <a:gd name="T16" fmla="*/ 0 w 85"/>
                <a:gd name="T17" fmla="*/ 0 h 193"/>
                <a:gd name="T18" fmla="*/ 0 w 85"/>
                <a:gd name="T19" fmla="*/ 0 h 193"/>
                <a:gd name="T20" fmla="*/ 0 w 85"/>
                <a:gd name="T21" fmla="*/ 0 h 193"/>
                <a:gd name="T22" fmla="*/ 0 w 85"/>
                <a:gd name="T23" fmla="*/ 0 h 193"/>
                <a:gd name="T24" fmla="*/ 0 w 85"/>
                <a:gd name="T25" fmla="*/ 0 h 193"/>
                <a:gd name="T26" fmla="*/ 0 w 85"/>
                <a:gd name="T27" fmla="*/ 0 h 193"/>
                <a:gd name="T28" fmla="*/ 0 w 85"/>
                <a:gd name="T29" fmla="*/ 0 h 193"/>
                <a:gd name="T30" fmla="*/ 0 w 85"/>
                <a:gd name="T31" fmla="*/ 0 h 193"/>
                <a:gd name="T32" fmla="*/ 0 w 85"/>
                <a:gd name="T33" fmla="*/ 0 h 1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193"/>
                <a:gd name="T53" fmla="*/ 85 w 85"/>
                <a:gd name="T54" fmla="*/ 193 h 1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193">
                  <a:moveTo>
                    <a:pt x="85" y="0"/>
                  </a:moveTo>
                  <a:lnTo>
                    <a:pt x="81" y="4"/>
                  </a:lnTo>
                  <a:lnTo>
                    <a:pt x="73" y="16"/>
                  </a:lnTo>
                  <a:lnTo>
                    <a:pt x="62" y="36"/>
                  </a:lnTo>
                  <a:lnTo>
                    <a:pt x="48" y="60"/>
                  </a:lnTo>
                  <a:lnTo>
                    <a:pt x="34" y="90"/>
                  </a:lnTo>
                  <a:lnTo>
                    <a:pt x="19" y="122"/>
                  </a:lnTo>
                  <a:lnTo>
                    <a:pt x="8" y="158"/>
                  </a:lnTo>
                  <a:lnTo>
                    <a:pt x="0" y="193"/>
                  </a:lnTo>
                  <a:lnTo>
                    <a:pt x="1" y="188"/>
                  </a:lnTo>
                  <a:lnTo>
                    <a:pt x="4" y="170"/>
                  </a:lnTo>
                  <a:lnTo>
                    <a:pt x="10" y="145"/>
                  </a:lnTo>
                  <a:lnTo>
                    <a:pt x="18" y="115"/>
                  </a:lnTo>
                  <a:lnTo>
                    <a:pt x="30" y="83"/>
                  </a:lnTo>
                  <a:lnTo>
                    <a:pt x="45" y="52"/>
                  </a:lnTo>
                  <a:lnTo>
                    <a:pt x="63" y="2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15" name="Freeform 221"/>
            <p:cNvSpPr>
              <a:spLocks/>
            </p:cNvSpPr>
            <p:nvPr/>
          </p:nvSpPr>
          <p:spPr bwMode="auto">
            <a:xfrm>
              <a:off x="3098" y="2773"/>
              <a:ext cx="45" cy="38"/>
            </a:xfrm>
            <a:custGeom>
              <a:avLst/>
              <a:gdLst>
                <a:gd name="T0" fmla="*/ 0 w 180"/>
                <a:gd name="T1" fmla="*/ 0 h 152"/>
                <a:gd name="T2" fmla="*/ 0 w 180"/>
                <a:gd name="T3" fmla="*/ 0 h 152"/>
                <a:gd name="T4" fmla="*/ 0 w 180"/>
                <a:gd name="T5" fmla="*/ 0 h 152"/>
                <a:gd name="T6" fmla="*/ 0 w 180"/>
                <a:gd name="T7" fmla="*/ 0 h 152"/>
                <a:gd name="T8" fmla="*/ 0 w 180"/>
                <a:gd name="T9" fmla="*/ 0 h 152"/>
                <a:gd name="T10" fmla="*/ 0 w 180"/>
                <a:gd name="T11" fmla="*/ 0 h 152"/>
                <a:gd name="T12" fmla="*/ 0 w 180"/>
                <a:gd name="T13" fmla="*/ 0 h 152"/>
                <a:gd name="T14" fmla="*/ 0 w 180"/>
                <a:gd name="T15" fmla="*/ 0 h 152"/>
                <a:gd name="T16" fmla="*/ 0 w 180"/>
                <a:gd name="T17" fmla="*/ 0 h 152"/>
                <a:gd name="T18" fmla="*/ 0 w 180"/>
                <a:gd name="T19" fmla="*/ 0 h 152"/>
                <a:gd name="T20" fmla="*/ 0 w 180"/>
                <a:gd name="T21" fmla="*/ 0 h 152"/>
                <a:gd name="T22" fmla="*/ 0 w 180"/>
                <a:gd name="T23" fmla="*/ 0 h 152"/>
                <a:gd name="T24" fmla="*/ 0 w 180"/>
                <a:gd name="T25" fmla="*/ 0 h 152"/>
                <a:gd name="T26" fmla="*/ 0 w 180"/>
                <a:gd name="T27" fmla="*/ 0 h 152"/>
                <a:gd name="T28" fmla="*/ 0 w 180"/>
                <a:gd name="T29" fmla="*/ 0 h 152"/>
                <a:gd name="T30" fmla="*/ 0 w 180"/>
                <a:gd name="T31" fmla="*/ 0 h 152"/>
                <a:gd name="T32" fmla="*/ 0 w 180"/>
                <a:gd name="T33" fmla="*/ 0 h 152"/>
                <a:gd name="T34" fmla="*/ 0 w 180"/>
                <a:gd name="T35" fmla="*/ 0 h 152"/>
                <a:gd name="T36" fmla="*/ 0 w 180"/>
                <a:gd name="T37" fmla="*/ 0 h 152"/>
                <a:gd name="T38" fmla="*/ 0 w 180"/>
                <a:gd name="T39" fmla="*/ 0 h 152"/>
                <a:gd name="T40" fmla="*/ 0 w 180"/>
                <a:gd name="T41" fmla="*/ 0 h 152"/>
                <a:gd name="T42" fmla="*/ 0 w 180"/>
                <a:gd name="T43" fmla="*/ 0 h 152"/>
                <a:gd name="T44" fmla="*/ 0 w 180"/>
                <a:gd name="T45" fmla="*/ 0 h 152"/>
                <a:gd name="T46" fmla="*/ 0 w 180"/>
                <a:gd name="T47" fmla="*/ 0 h 152"/>
                <a:gd name="T48" fmla="*/ 0 w 18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52"/>
                <a:gd name="T77" fmla="*/ 180 w 18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52">
                  <a:moveTo>
                    <a:pt x="180" y="146"/>
                  </a:moveTo>
                  <a:lnTo>
                    <a:pt x="174" y="145"/>
                  </a:lnTo>
                  <a:lnTo>
                    <a:pt x="157" y="142"/>
                  </a:lnTo>
                  <a:lnTo>
                    <a:pt x="134" y="134"/>
                  </a:lnTo>
                  <a:lnTo>
                    <a:pt x="105" y="121"/>
                  </a:lnTo>
                  <a:lnTo>
                    <a:pt x="74" y="103"/>
                  </a:lnTo>
                  <a:lnTo>
                    <a:pt x="45" y="77"/>
                  </a:lnTo>
                  <a:lnTo>
                    <a:pt x="19" y="43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14"/>
                  </a:lnTo>
                  <a:lnTo>
                    <a:pt x="6" y="28"/>
                  </a:lnTo>
                  <a:lnTo>
                    <a:pt x="14" y="46"/>
                  </a:lnTo>
                  <a:lnTo>
                    <a:pt x="26" y="66"/>
                  </a:lnTo>
                  <a:lnTo>
                    <a:pt x="43" y="88"/>
                  </a:lnTo>
                  <a:lnTo>
                    <a:pt x="66" y="107"/>
                  </a:lnTo>
                  <a:lnTo>
                    <a:pt x="97" y="126"/>
                  </a:lnTo>
                  <a:lnTo>
                    <a:pt x="101" y="128"/>
                  </a:lnTo>
                  <a:lnTo>
                    <a:pt x="110" y="131"/>
                  </a:lnTo>
                  <a:lnTo>
                    <a:pt x="124" y="137"/>
                  </a:lnTo>
                  <a:lnTo>
                    <a:pt x="139" y="144"/>
                  </a:lnTo>
                  <a:lnTo>
                    <a:pt x="154" y="149"/>
                  </a:lnTo>
                  <a:lnTo>
                    <a:pt x="167" y="152"/>
                  </a:lnTo>
                  <a:lnTo>
                    <a:pt x="177" y="151"/>
                  </a:lnTo>
                  <a:lnTo>
                    <a:pt x="180" y="146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16" name="Freeform 222"/>
            <p:cNvSpPr>
              <a:spLocks/>
            </p:cNvSpPr>
            <p:nvPr/>
          </p:nvSpPr>
          <p:spPr bwMode="auto">
            <a:xfrm>
              <a:off x="3100" y="2763"/>
              <a:ext cx="52" cy="24"/>
            </a:xfrm>
            <a:custGeom>
              <a:avLst/>
              <a:gdLst>
                <a:gd name="T0" fmla="*/ 0 w 206"/>
                <a:gd name="T1" fmla="*/ 0 h 97"/>
                <a:gd name="T2" fmla="*/ 0 w 206"/>
                <a:gd name="T3" fmla="*/ 0 h 97"/>
                <a:gd name="T4" fmla="*/ 0 w 206"/>
                <a:gd name="T5" fmla="*/ 0 h 97"/>
                <a:gd name="T6" fmla="*/ 0 w 206"/>
                <a:gd name="T7" fmla="*/ 0 h 97"/>
                <a:gd name="T8" fmla="*/ 0 w 206"/>
                <a:gd name="T9" fmla="*/ 0 h 97"/>
                <a:gd name="T10" fmla="*/ 0 w 206"/>
                <a:gd name="T11" fmla="*/ 0 h 97"/>
                <a:gd name="T12" fmla="*/ 0 w 206"/>
                <a:gd name="T13" fmla="*/ 0 h 97"/>
                <a:gd name="T14" fmla="*/ 0 w 206"/>
                <a:gd name="T15" fmla="*/ 0 h 97"/>
                <a:gd name="T16" fmla="*/ 0 w 206"/>
                <a:gd name="T17" fmla="*/ 0 h 97"/>
                <a:gd name="T18" fmla="*/ 0 w 206"/>
                <a:gd name="T19" fmla="*/ 0 h 97"/>
                <a:gd name="T20" fmla="*/ 0 w 206"/>
                <a:gd name="T21" fmla="*/ 0 h 97"/>
                <a:gd name="T22" fmla="*/ 0 w 206"/>
                <a:gd name="T23" fmla="*/ 0 h 97"/>
                <a:gd name="T24" fmla="*/ 0 w 206"/>
                <a:gd name="T25" fmla="*/ 0 h 97"/>
                <a:gd name="T26" fmla="*/ 0 w 206"/>
                <a:gd name="T27" fmla="*/ 0 h 97"/>
                <a:gd name="T28" fmla="*/ 0 w 206"/>
                <a:gd name="T29" fmla="*/ 0 h 97"/>
                <a:gd name="T30" fmla="*/ 0 w 206"/>
                <a:gd name="T31" fmla="*/ 0 h 97"/>
                <a:gd name="T32" fmla="*/ 0 w 206"/>
                <a:gd name="T33" fmla="*/ 0 h 97"/>
                <a:gd name="T34" fmla="*/ 0 w 206"/>
                <a:gd name="T35" fmla="*/ 0 h 97"/>
                <a:gd name="T36" fmla="*/ 0 w 206"/>
                <a:gd name="T37" fmla="*/ 0 h 97"/>
                <a:gd name="T38" fmla="*/ 0 w 206"/>
                <a:gd name="T39" fmla="*/ 0 h 97"/>
                <a:gd name="T40" fmla="*/ 0 w 206"/>
                <a:gd name="T41" fmla="*/ 0 h 97"/>
                <a:gd name="T42" fmla="*/ 0 w 206"/>
                <a:gd name="T43" fmla="*/ 0 h 97"/>
                <a:gd name="T44" fmla="*/ 0 w 206"/>
                <a:gd name="T45" fmla="*/ 0 h 97"/>
                <a:gd name="T46" fmla="*/ 0 w 206"/>
                <a:gd name="T47" fmla="*/ 0 h 97"/>
                <a:gd name="T48" fmla="*/ 0 w 206"/>
                <a:gd name="T49" fmla="*/ 0 h 97"/>
                <a:gd name="T50" fmla="*/ 0 w 206"/>
                <a:gd name="T51" fmla="*/ 0 h 97"/>
                <a:gd name="T52" fmla="*/ 0 w 206"/>
                <a:gd name="T53" fmla="*/ 0 h 97"/>
                <a:gd name="T54" fmla="*/ 0 w 206"/>
                <a:gd name="T55" fmla="*/ 0 h 97"/>
                <a:gd name="T56" fmla="*/ 0 w 206"/>
                <a:gd name="T57" fmla="*/ 0 h 97"/>
                <a:gd name="T58" fmla="*/ 0 w 206"/>
                <a:gd name="T59" fmla="*/ 0 h 97"/>
                <a:gd name="T60" fmla="*/ 0 w 206"/>
                <a:gd name="T61" fmla="*/ 0 h 97"/>
                <a:gd name="T62" fmla="*/ 0 w 206"/>
                <a:gd name="T63" fmla="*/ 0 h 97"/>
                <a:gd name="T64" fmla="*/ 0 w 206"/>
                <a:gd name="T65" fmla="*/ 0 h 97"/>
                <a:gd name="T66" fmla="*/ 0 w 206"/>
                <a:gd name="T67" fmla="*/ 0 h 97"/>
                <a:gd name="T68" fmla="*/ 0 w 206"/>
                <a:gd name="T69" fmla="*/ 0 h 97"/>
                <a:gd name="T70" fmla="*/ 0 w 206"/>
                <a:gd name="T71" fmla="*/ 0 h 97"/>
                <a:gd name="T72" fmla="*/ 0 w 206"/>
                <a:gd name="T73" fmla="*/ 0 h 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6"/>
                <a:gd name="T112" fmla="*/ 0 h 97"/>
                <a:gd name="T113" fmla="*/ 206 w 206"/>
                <a:gd name="T114" fmla="*/ 97 h 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6" h="97">
                  <a:moveTo>
                    <a:pt x="33" y="97"/>
                  </a:moveTo>
                  <a:lnTo>
                    <a:pt x="31" y="95"/>
                  </a:lnTo>
                  <a:lnTo>
                    <a:pt x="24" y="86"/>
                  </a:lnTo>
                  <a:lnTo>
                    <a:pt x="17" y="76"/>
                  </a:lnTo>
                  <a:lnTo>
                    <a:pt x="10" y="62"/>
                  </a:lnTo>
                  <a:lnTo>
                    <a:pt x="7" y="48"/>
                  </a:lnTo>
                  <a:lnTo>
                    <a:pt x="9" y="35"/>
                  </a:lnTo>
                  <a:lnTo>
                    <a:pt x="19" y="23"/>
                  </a:lnTo>
                  <a:lnTo>
                    <a:pt x="39" y="14"/>
                  </a:lnTo>
                  <a:lnTo>
                    <a:pt x="65" y="10"/>
                  </a:lnTo>
                  <a:lnTo>
                    <a:pt x="93" y="13"/>
                  </a:lnTo>
                  <a:lnTo>
                    <a:pt x="121" y="20"/>
                  </a:lnTo>
                  <a:lnTo>
                    <a:pt x="146" y="29"/>
                  </a:lnTo>
                  <a:lnTo>
                    <a:pt x="168" y="38"/>
                  </a:lnTo>
                  <a:lnTo>
                    <a:pt x="185" y="48"/>
                  </a:lnTo>
                  <a:lnTo>
                    <a:pt x="197" y="55"/>
                  </a:lnTo>
                  <a:lnTo>
                    <a:pt x="201" y="58"/>
                  </a:lnTo>
                  <a:lnTo>
                    <a:pt x="203" y="57"/>
                  </a:lnTo>
                  <a:lnTo>
                    <a:pt x="206" y="54"/>
                  </a:lnTo>
                  <a:lnTo>
                    <a:pt x="205" y="48"/>
                  </a:lnTo>
                  <a:lnTo>
                    <a:pt x="194" y="39"/>
                  </a:lnTo>
                  <a:lnTo>
                    <a:pt x="184" y="32"/>
                  </a:lnTo>
                  <a:lnTo>
                    <a:pt x="169" y="25"/>
                  </a:lnTo>
                  <a:lnTo>
                    <a:pt x="152" y="17"/>
                  </a:lnTo>
                  <a:lnTo>
                    <a:pt x="132" y="10"/>
                  </a:lnTo>
                  <a:lnTo>
                    <a:pt x="110" y="5"/>
                  </a:lnTo>
                  <a:lnTo>
                    <a:pt x="88" y="1"/>
                  </a:lnTo>
                  <a:lnTo>
                    <a:pt x="66" y="0"/>
                  </a:lnTo>
                  <a:lnTo>
                    <a:pt x="46" y="2"/>
                  </a:lnTo>
                  <a:lnTo>
                    <a:pt x="27" y="8"/>
                  </a:lnTo>
                  <a:lnTo>
                    <a:pt x="14" y="15"/>
                  </a:lnTo>
                  <a:lnTo>
                    <a:pt x="4" y="25"/>
                  </a:lnTo>
                  <a:lnTo>
                    <a:pt x="0" y="37"/>
                  </a:lnTo>
                  <a:lnTo>
                    <a:pt x="0" y="51"/>
                  </a:lnTo>
                  <a:lnTo>
                    <a:pt x="5" y="66"/>
                  </a:lnTo>
                  <a:lnTo>
                    <a:pt x="16" y="81"/>
                  </a:lnTo>
                  <a:lnTo>
                    <a:pt x="33" y="9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17" name="Freeform 223"/>
            <p:cNvSpPr>
              <a:spLocks/>
            </p:cNvSpPr>
            <p:nvPr/>
          </p:nvSpPr>
          <p:spPr bwMode="auto">
            <a:xfrm>
              <a:off x="3145" y="2734"/>
              <a:ext cx="107" cy="89"/>
            </a:xfrm>
            <a:custGeom>
              <a:avLst/>
              <a:gdLst>
                <a:gd name="T0" fmla="*/ 0 w 431"/>
                <a:gd name="T1" fmla="*/ 0 h 354"/>
                <a:gd name="T2" fmla="*/ 0 w 431"/>
                <a:gd name="T3" fmla="*/ 0 h 354"/>
                <a:gd name="T4" fmla="*/ 0 w 431"/>
                <a:gd name="T5" fmla="*/ 0 h 354"/>
                <a:gd name="T6" fmla="*/ 0 w 431"/>
                <a:gd name="T7" fmla="*/ 0 h 354"/>
                <a:gd name="T8" fmla="*/ 0 w 431"/>
                <a:gd name="T9" fmla="*/ 0 h 354"/>
                <a:gd name="T10" fmla="*/ 0 w 431"/>
                <a:gd name="T11" fmla="*/ 0 h 354"/>
                <a:gd name="T12" fmla="*/ 0 w 431"/>
                <a:gd name="T13" fmla="*/ 0 h 354"/>
                <a:gd name="T14" fmla="*/ 0 w 431"/>
                <a:gd name="T15" fmla="*/ 0 h 354"/>
                <a:gd name="T16" fmla="*/ 0 w 431"/>
                <a:gd name="T17" fmla="*/ 0 h 354"/>
                <a:gd name="T18" fmla="*/ 0 w 431"/>
                <a:gd name="T19" fmla="*/ 0 h 354"/>
                <a:gd name="T20" fmla="*/ 0 w 431"/>
                <a:gd name="T21" fmla="*/ 0 h 354"/>
                <a:gd name="T22" fmla="*/ 0 w 431"/>
                <a:gd name="T23" fmla="*/ 0 h 354"/>
                <a:gd name="T24" fmla="*/ 0 w 431"/>
                <a:gd name="T25" fmla="*/ 0 h 354"/>
                <a:gd name="T26" fmla="*/ 0 w 431"/>
                <a:gd name="T27" fmla="*/ 0 h 354"/>
                <a:gd name="T28" fmla="*/ 0 w 431"/>
                <a:gd name="T29" fmla="*/ 0 h 354"/>
                <a:gd name="T30" fmla="*/ 0 w 431"/>
                <a:gd name="T31" fmla="*/ 0 h 354"/>
                <a:gd name="T32" fmla="*/ 0 w 431"/>
                <a:gd name="T33" fmla="*/ 0 h 354"/>
                <a:gd name="T34" fmla="*/ 0 w 431"/>
                <a:gd name="T35" fmla="*/ 0 h 354"/>
                <a:gd name="T36" fmla="*/ 0 w 431"/>
                <a:gd name="T37" fmla="*/ 0 h 354"/>
                <a:gd name="T38" fmla="*/ 0 w 431"/>
                <a:gd name="T39" fmla="*/ 0 h 354"/>
                <a:gd name="T40" fmla="*/ 0 w 431"/>
                <a:gd name="T41" fmla="*/ 0 h 354"/>
                <a:gd name="T42" fmla="*/ 0 w 431"/>
                <a:gd name="T43" fmla="*/ 0 h 354"/>
                <a:gd name="T44" fmla="*/ 0 w 431"/>
                <a:gd name="T45" fmla="*/ 0 h 354"/>
                <a:gd name="T46" fmla="*/ 0 w 431"/>
                <a:gd name="T47" fmla="*/ 0 h 354"/>
                <a:gd name="T48" fmla="*/ 0 w 431"/>
                <a:gd name="T49" fmla="*/ 0 h 354"/>
                <a:gd name="T50" fmla="*/ 0 w 431"/>
                <a:gd name="T51" fmla="*/ 0 h 354"/>
                <a:gd name="T52" fmla="*/ 0 w 431"/>
                <a:gd name="T53" fmla="*/ 0 h 354"/>
                <a:gd name="T54" fmla="*/ 0 w 431"/>
                <a:gd name="T55" fmla="*/ 0 h 354"/>
                <a:gd name="T56" fmla="*/ 0 w 431"/>
                <a:gd name="T57" fmla="*/ 0 h 354"/>
                <a:gd name="T58" fmla="*/ 0 w 431"/>
                <a:gd name="T59" fmla="*/ 0 h 354"/>
                <a:gd name="T60" fmla="*/ 0 w 431"/>
                <a:gd name="T61" fmla="*/ 0 h 354"/>
                <a:gd name="T62" fmla="*/ 0 w 431"/>
                <a:gd name="T63" fmla="*/ 0 h 354"/>
                <a:gd name="T64" fmla="*/ 0 w 431"/>
                <a:gd name="T65" fmla="*/ 0 h 354"/>
                <a:gd name="T66" fmla="*/ 0 w 431"/>
                <a:gd name="T67" fmla="*/ 0 h 354"/>
                <a:gd name="T68" fmla="*/ 0 w 431"/>
                <a:gd name="T69" fmla="*/ 0 h 354"/>
                <a:gd name="T70" fmla="*/ 0 w 431"/>
                <a:gd name="T71" fmla="*/ 0 h 354"/>
                <a:gd name="T72" fmla="*/ 0 w 431"/>
                <a:gd name="T73" fmla="*/ 0 h 354"/>
                <a:gd name="T74" fmla="*/ 0 w 431"/>
                <a:gd name="T75" fmla="*/ 0 h 354"/>
                <a:gd name="T76" fmla="*/ 0 w 431"/>
                <a:gd name="T77" fmla="*/ 0 h 354"/>
                <a:gd name="T78" fmla="*/ 0 w 431"/>
                <a:gd name="T79" fmla="*/ 0 h 354"/>
                <a:gd name="T80" fmla="*/ 0 w 431"/>
                <a:gd name="T81" fmla="*/ 0 h 354"/>
                <a:gd name="T82" fmla="*/ 0 w 431"/>
                <a:gd name="T83" fmla="*/ 0 h 354"/>
                <a:gd name="T84" fmla="*/ 0 w 431"/>
                <a:gd name="T85" fmla="*/ 0 h 354"/>
                <a:gd name="T86" fmla="*/ 0 w 431"/>
                <a:gd name="T87" fmla="*/ 0 h 354"/>
                <a:gd name="T88" fmla="*/ 0 w 431"/>
                <a:gd name="T89" fmla="*/ 0 h 354"/>
                <a:gd name="T90" fmla="*/ 0 w 431"/>
                <a:gd name="T91" fmla="*/ 0 h 354"/>
                <a:gd name="T92" fmla="*/ 0 w 431"/>
                <a:gd name="T93" fmla="*/ 0 h 354"/>
                <a:gd name="T94" fmla="*/ 0 w 431"/>
                <a:gd name="T95" fmla="*/ 0 h 354"/>
                <a:gd name="T96" fmla="*/ 0 w 431"/>
                <a:gd name="T97" fmla="*/ 0 h 354"/>
                <a:gd name="T98" fmla="*/ 0 w 431"/>
                <a:gd name="T99" fmla="*/ 0 h 354"/>
                <a:gd name="T100" fmla="*/ 0 w 431"/>
                <a:gd name="T101" fmla="*/ 0 h 354"/>
                <a:gd name="T102" fmla="*/ 0 w 431"/>
                <a:gd name="T103" fmla="*/ 0 h 354"/>
                <a:gd name="T104" fmla="*/ 0 w 431"/>
                <a:gd name="T105" fmla="*/ 0 h 354"/>
                <a:gd name="T106" fmla="*/ 0 w 431"/>
                <a:gd name="T107" fmla="*/ 0 h 354"/>
                <a:gd name="T108" fmla="*/ 0 w 431"/>
                <a:gd name="T109" fmla="*/ 0 h 354"/>
                <a:gd name="T110" fmla="*/ 0 w 431"/>
                <a:gd name="T111" fmla="*/ 0 h 354"/>
                <a:gd name="T112" fmla="*/ 0 w 431"/>
                <a:gd name="T113" fmla="*/ 0 h 354"/>
                <a:gd name="T114" fmla="*/ 0 w 431"/>
                <a:gd name="T115" fmla="*/ 0 h 3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1"/>
                <a:gd name="T175" fmla="*/ 0 h 354"/>
                <a:gd name="T176" fmla="*/ 431 w 431"/>
                <a:gd name="T177" fmla="*/ 354 h 3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1" h="354">
                  <a:moveTo>
                    <a:pt x="0" y="18"/>
                  </a:moveTo>
                  <a:lnTo>
                    <a:pt x="0" y="23"/>
                  </a:lnTo>
                  <a:lnTo>
                    <a:pt x="0" y="34"/>
                  </a:lnTo>
                  <a:lnTo>
                    <a:pt x="3" y="53"/>
                  </a:lnTo>
                  <a:lnTo>
                    <a:pt x="11" y="77"/>
                  </a:lnTo>
                  <a:lnTo>
                    <a:pt x="24" y="106"/>
                  </a:lnTo>
                  <a:lnTo>
                    <a:pt x="46" y="139"/>
                  </a:lnTo>
                  <a:lnTo>
                    <a:pt x="76" y="176"/>
                  </a:lnTo>
                  <a:lnTo>
                    <a:pt x="119" y="214"/>
                  </a:lnTo>
                  <a:lnTo>
                    <a:pt x="143" y="234"/>
                  </a:lnTo>
                  <a:lnTo>
                    <a:pt x="166" y="251"/>
                  </a:lnTo>
                  <a:lnTo>
                    <a:pt x="189" y="267"/>
                  </a:lnTo>
                  <a:lnTo>
                    <a:pt x="212" y="281"/>
                  </a:lnTo>
                  <a:lnTo>
                    <a:pt x="233" y="294"/>
                  </a:lnTo>
                  <a:lnTo>
                    <a:pt x="254" y="305"/>
                  </a:lnTo>
                  <a:lnTo>
                    <a:pt x="274" y="314"/>
                  </a:lnTo>
                  <a:lnTo>
                    <a:pt x="294" y="321"/>
                  </a:lnTo>
                  <a:lnTo>
                    <a:pt x="312" y="326"/>
                  </a:lnTo>
                  <a:lnTo>
                    <a:pt x="329" y="329"/>
                  </a:lnTo>
                  <a:lnTo>
                    <a:pt x="345" y="331"/>
                  </a:lnTo>
                  <a:lnTo>
                    <a:pt x="360" y="329"/>
                  </a:lnTo>
                  <a:lnTo>
                    <a:pt x="373" y="326"/>
                  </a:lnTo>
                  <a:lnTo>
                    <a:pt x="386" y="321"/>
                  </a:lnTo>
                  <a:lnTo>
                    <a:pt x="396" y="313"/>
                  </a:lnTo>
                  <a:lnTo>
                    <a:pt x="404" y="303"/>
                  </a:lnTo>
                  <a:lnTo>
                    <a:pt x="413" y="278"/>
                  </a:lnTo>
                  <a:lnTo>
                    <a:pt x="410" y="246"/>
                  </a:lnTo>
                  <a:lnTo>
                    <a:pt x="398" y="213"/>
                  </a:lnTo>
                  <a:lnTo>
                    <a:pt x="379" y="177"/>
                  </a:lnTo>
                  <a:lnTo>
                    <a:pt x="356" y="144"/>
                  </a:lnTo>
                  <a:lnTo>
                    <a:pt x="330" y="112"/>
                  </a:lnTo>
                  <a:lnTo>
                    <a:pt x="304" y="86"/>
                  </a:lnTo>
                  <a:lnTo>
                    <a:pt x="281" y="67"/>
                  </a:lnTo>
                  <a:lnTo>
                    <a:pt x="257" y="52"/>
                  </a:lnTo>
                  <a:lnTo>
                    <a:pt x="228" y="37"/>
                  </a:lnTo>
                  <a:lnTo>
                    <a:pt x="198" y="25"/>
                  </a:lnTo>
                  <a:lnTo>
                    <a:pt x="169" y="18"/>
                  </a:lnTo>
                  <a:lnTo>
                    <a:pt x="143" y="17"/>
                  </a:lnTo>
                  <a:lnTo>
                    <a:pt x="122" y="24"/>
                  </a:lnTo>
                  <a:lnTo>
                    <a:pt x="109" y="41"/>
                  </a:lnTo>
                  <a:lnTo>
                    <a:pt x="107" y="69"/>
                  </a:lnTo>
                  <a:lnTo>
                    <a:pt x="114" y="101"/>
                  </a:lnTo>
                  <a:lnTo>
                    <a:pt x="127" y="130"/>
                  </a:lnTo>
                  <a:lnTo>
                    <a:pt x="144" y="154"/>
                  </a:lnTo>
                  <a:lnTo>
                    <a:pt x="165" y="174"/>
                  </a:lnTo>
                  <a:lnTo>
                    <a:pt x="185" y="190"/>
                  </a:lnTo>
                  <a:lnTo>
                    <a:pt x="206" y="203"/>
                  </a:lnTo>
                  <a:lnTo>
                    <a:pt x="224" y="213"/>
                  </a:lnTo>
                  <a:lnTo>
                    <a:pt x="239" y="219"/>
                  </a:lnTo>
                  <a:lnTo>
                    <a:pt x="242" y="221"/>
                  </a:lnTo>
                  <a:lnTo>
                    <a:pt x="246" y="225"/>
                  </a:lnTo>
                  <a:lnTo>
                    <a:pt x="246" y="228"/>
                  </a:lnTo>
                  <a:lnTo>
                    <a:pt x="236" y="228"/>
                  </a:lnTo>
                  <a:lnTo>
                    <a:pt x="224" y="226"/>
                  </a:lnTo>
                  <a:lnTo>
                    <a:pt x="210" y="219"/>
                  </a:lnTo>
                  <a:lnTo>
                    <a:pt x="192" y="210"/>
                  </a:lnTo>
                  <a:lnTo>
                    <a:pt x="174" y="197"/>
                  </a:lnTo>
                  <a:lnTo>
                    <a:pt x="154" y="183"/>
                  </a:lnTo>
                  <a:lnTo>
                    <a:pt x="137" y="168"/>
                  </a:lnTo>
                  <a:lnTo>
                    <a:pt x="121" y="152"/>
                  </a:lnTo>
                  <a:lnTo>
                    <a:pt x="108" y="136"/>
                  </a:lnTo>
                  <a:lnTo>
                    <a:pt x="99" y="118"/>
                  </a:lnTo>
                  <a:lnTo>
                    <a:pt x="94" y="99"/>
                  </a:lnTo>
                  <a:lnTo>
                    <a:pt x="92" y="79"/>
                  </a:lnTo>
                  <a:lnTo>
                    <a:pt x="93" y="60"/>
                  </a:lnTo>
                  <a:lnTo>
                    <a:pt x="98" y="41"/>
                  </a:lnTo>
                  <a:lnTo>
                    <a:pt x="107" y="25"/>
                  </a:lnTo>
                  <a:lnTo>
                    <a:pt x="119" y="12"/>
                  </a:lnTo>
                  <a:lnTo>
                    <a:pt x="135" y="3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7" y="0"/>
                  </a:lnTo>
                  <a:lnTo>
                    <a:pt x="180" y="1"/>
                  </a:lnTo>
                  <a:lnTo>
                    <a:pt x="192" y="4"/>
                  </a:lnTo>
                  <a:lnTo>
                    <a:pt x="206" y="9"/>
                  </a:lnTo>
                  <a:lnTo>
                    <a:pt x="221" y="15"/>
                  </a:lnTo>
                  <a:lnTo>
                    <a:pt x="236" y="22"/>
                  </a:lnTo>
                  <a:lnTo>
                    <a:pt x="251" y="31"/>
                  </a:lnTo>
                  <a:lnTo>
                    <a:pt x="267" y="40"/>
                  </a:lnTo>
                  <a:lnTo>
                    <a:pt x="283" y="52"/>
                  </a:lnTo>
                  <a:lnTo>
                    <a:pt x="299" y="64"/>
                  </a:lnTo>
                  <a:lnTo>
                    <a:pt x="314" y="77"/>
                  </a:lnTo>
                  <a:lnTo>
                    <a:pt x="330" y="92"/>
                  </a:lnTo>
                  <a:lnTo>
                    <a:pt x="346" y="108"/>
                  </a:lnTo>
                  <a:lnTo>
                    <a:pt x="361" y="125"/>
                  </a:lnTo>
                  <a:lnTo>
                    <a:pt x="388" y="160"/>
                  </a:lnTo>
                  <a:lnTo>
                    <a:pt x="408" y="191"/>
                  </a:lnTo>
                  <a:lnTo>
                    <a:pt x="421" y="221"/>
                  </a:lnTo>
                  <a:lnTo>
                    <a:pt x="428" y="248"/>
                  </a:lnTo>
                  <a:lnTo>
                    <a:pt x="431" y="272"/>
                  </a:lnTo>
                  <a:lnTo>
                    <a:pt x="428" y="294"/>
                  </a:lnTo>
                  <a:lnTo>
                    <a:pt x="420" y="312"/>
                  </a:lnTo>
                  <a:lnTo>
                    <a:pt x="409" y="329"/>
                  </a:lnTo>
                  <a:lnTo>
                    <a:pt x="402" y="336"/>
                  </a:lnTo>
                  <a:lnTo>
                    <a:pt x="393" y="343"/>
                  </a:lnTo>
                  <a:lnTo>
                    <a:pt x="381" y="348"/>
                  </a:lnTo>
                  <a:lnTo>
                    <a:pt x="368" y="351"/>
                  </a:lnTo>
                  <a:lnTo>
                    <a:pt x="355" y="354"/>
                  </a:lnTo>
                  <a:lnTo>
                    <a:pt x="340" y="354"/>
                  </a:lnTo>
                  <a:lnTo>
                    <a:pt x="322" y="352"/>
                  </a:lnTo>
                  <a:lnTo>
                    <a:pt x="304" y="349"/>
                  </a:lnTo>
                  <a:lnTo>
                    <a:pt x="284" y="343"/>
                  </a:lnTo>
                  <a:lnTo>
                    <a:pt x="264" y="335"/>
                  </a:lnTo>
                  <a:lnTo>
                    <a:pt x="241" y="324"/>
                  </a:lnTo>
                  <a:lnTo>
                    <a:pt x="218" y="311"/>
                  </a:lnTo>
                  <a:lnTo>
                    <a:pt x="192" y="295"/>
                  </a:lnTo>
                  <a:lnTo>
                    <a:pt x="167" y="275"/>
                  </a:lnTo>
                  <a:lnTo>
                    <a:pt x="140" y="253"/>
                  </a:lnTo>
                  <a:lnTo>
                    <a:pt x="113" y="228"/>
                  </a:lnTo>
                  <a:lnTo>
                    <a:pt x="107" y="223"/>
                  </a:lnTo>
                  <a:lnTo>
                    <a:pt x="93" y="210"/>
                  </a:lnTo>
                  <a:lnTo>
                    <a:pt x="74" y="190"/>
                  </a:lnTo>
                  <a:lnTo>
                    <a:pt x="51" y="162"/>
                  </a:lnTo>
                  <a:lnTo>
                    <a:pt x="29" y="131"/>
                  </a:lnTo>
                  <a:lnTo>
                    <a:pt x="11" y="95"/>
                  </a:lnTo>
                  <a:lnTo>
                    <a:pt x="0" y="5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18" name="Freeform 224"/>
            <p:cNvSpPr>
              <a:spLocks/>
            </p:cNvSpPr>
            <p:nvPr/>
          </p:nvSpPr>
          <p:spPr bwMode="auto">
            <a:xfrm>
              <a:off x="3209" y="2776"/>
              <a:ext cx="7" cy="14"/>
            </a:xfrm>
            <a:custGeom>
              <a:avLst/>
              <a:gdLst>
                <a:gd name="T0" fmla="*/ 0 w 29"/>
                <a:gd name="T1" fmla="*/ 0 h 59"/>
                <a:gd name="T2" fmla="*/ 0 w 29"/>
                <a:gd name="T3" fmla="*/ 0 h 59"/>
                <a:gd name="T4" fmla="*/ 0 w 29"/>
                <a:gd name="T5" fmla="*/ 0 h 59"/>
                <a:gd name="T6" fmla="*/ 0 w 29"/>
                <a:gd name="T7" fmla="*/ 0 h 59"/>
                <a:gd name="T8" fmla="*/ 0 w 29"/>
                <a:gd name="T9" fmla="*/ 0 h 59"/>
                <a:gd name="T10" fmla="*/ 0 w 29"/>
                <a:gd name="T11" fmla="*/ 0 h 59"/>
                <a:gd name="T12" fmla="*/ 0 w 29"/>
                <a:gd name="T13" fmla="*/ 0 h 59"/>
                <a:gd name="T14" fmla="*/ 0 w 29"/>
                <a:gd name="T15" fmla="*/ 0 h 59"/>
                <a:gd name="T16" fmla="*/ 0 w 29"/>
                <a:gd name="T17" fmla="*/ 0 h 59"/>
                <a:gd name="T18" fmla="*/ 0 w 29"/>
                <a:gd name="T19" fmla="*/ 0 h 59"/>
                <a:gd name="T20" fmla="*/ 0 w 29"/>
                <a:gd name="T21" fmla="*/ 0 h 59"/>
                <a:gd name="T22" fmla="*/ 0 w 29"/>
                <a:gd name="T23" fmla="*/ 0 h 59"/>
                <a:gd name="T24" fmla="*/ 0 w 29"/>
                <a:gd name="T25" fmla="*/ 0 h 59"/>
                <a:gd name="T26" fmla="*/ 0 w 29"/>
                <a:gd name="T27" fmla="*/ 0 h 59"/>
                <a:gd name="T28" fmla="*/ 0 w 29"/>
                <a:gd name="T29" fmla="*/ 0 h 59"/>
                <a:gd name="T30" fmla="*/ 0 w 29"/>
                <a:gd name="T31" fmla="*/ 0 h 59"/>
                <a:gd name="T32" fmla="*/ 0 w 29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59"/>
                <a:gd name="T53" fmla="*/ 29 w 29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59">
                  <a:moveTo>
                    <a:pt x="9" y="0"/>
                  </a:moveTo>
                  <a:lnTo>
                    <a:pt x="11" y="2"/>
                  </a:lnTo>
                  <a:lnTo>
                    <a:pt x="16" y="8"/>
                  </a:lnTo>
                  <a:lnTo>
                    <a:pt x="22" y="16"/>
                  </a:lnTo>
                  <a:lnTo>
                    <a:pt x="26" y="25"/>
                  </a:lnTo>
                  <a:lnTo>
                    <a:pt x="29" y="35"/>
                  </a:lnTo>
                  <a:lnTo>
                    <a:pt x="26" y="46"/>
                  </a:lnTo>
                  <a:lnTo>
                    <a:pt x="17" y="54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6" y="56"/>
                  </a:lnTo>
                  <a:lnTo>
                    <a:pt x="11" y="54"/>
                  </a:lnTo>
                  <a:lnTo>
                    <a:pt x="17" y="49"/>
                  </a:lnTo>
                  <a:lnTo>
                    <a:pt x="21" y="41"/>
                  </a:lnTo>
                  <a:lnTo>
                    <a:pt x="22" y="31"/>
                  </a:lnTo>
                  <a:lnTo>
                    <a:pt x="18" y="1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19" name="Freeform 226"/>
            <p:cNvSpPr>
              <a:spLocks/>
            </p:cNvSpPr>
            <p:nvPr/>
          </p:nvSpPr>
          <p:spPr bwMode="auto">
            <a:xfrm>
              <a:off x="3024" y="2906"/>
              <a:ext cx="184" cy="143"/>
            </a:xfrm>
            <a:custGeom>
              <a:avLst/>
              <a:gdLst>
                <a:gd name="T0" fmla="*/ 0 w 735"/>
                <a:gd name="T1" fmla="*/ 0 h 568"/>
                <a:gd name="T2" fmla="*/ 0 w 735"/>
                <a:gd name="T3" fmla="*/ 0 h 568"/>
                <a:gd name="T4" fmla="*/ 0 w 735"/>
                <a:gd name="T5" fmla="*/ 0 h 568"/>
                <a:gd name="T6" fmla="*/ 0 w 735"/>
                <a:gd name="T7" fmla="*/ 0 h 568"/>
                <a:gd name="T8" fmla="*/ 0 w 735"/>
                <a:gd name="T9" fmla="*/ 0 h 568"/>
                <a:gd name="T10" fmla="*/ 0 w 735"/>
                <a:gd name="T11" fmla="*/ 0 h 568"/>
                <a:gd name="T12" fmla="*/ 0 w 735"/>
                <a:gd name="T13" fmla="*/ 0 h 568"/>
                <a:gd name="T14" fmla="*/ 0 w 735"/>
                <a:gd name="T15" fmla="*/ 0 h 568"/>
                <a:gd name="T16" fmla="*/ 0 w 735"/>
                <a:gd name="T17" fmla="*/ 0 h 568"/>
                <a:gd name="T18" fmla="*/ 0 w 735"/>
                <a:gd name="T19" fmla="*/ 0 h 568"/>
                <a:gd name="T20" fmla="*/ 0 w 735"/>
                <a:gd name="T21" fmla="*/ 0 h 568"/>
                <a:gd name="T22" fmla="*/ 0 w 735"/>
                <a:gd name="T23" fmla="*/ 0 h 568"/>
                <a:gd name="T24" fmla="*/ 0 w 735"/>
                <a:gd name="T25" fmla="*/ 0 h 568"/>
                <a:gd name="T26" fmla="*/ 0 w 735"/>
                <a:gd name="T27" fmla="*/ 0 h 568"/>
                <a:gd name="T28" fmla="*/ 0 w 735"/>
                <a:gd name="T29" fmla="*/ 0 h 568"/>
                <a:gd name="T30" fmla="*/ 0 w 735"/>
                <a:gd name="T31" fmla="*/ 0 h 568"/>
                <a:gd name="T32" fmla="*/ 0 w 735"/>
                <a:gd name="T33" fmla="*/ 0 h 568"/>
                <a:gd name="T34" fmla="*/ 0 w 735"/>
                <a:gd name="T35" fmla="*/ 0 h 568"/>
                <a:gd name="T36" fmla="*/ 0 w 735"/>
                <a:gd name="T37" fmla="*/ 0 h 568"/>
                <a:gd name="T38" fmla="*/ 0 w 735"/>
                <a:gd name="T39" fmla="*/ 0 h 568"/>
                <a:gd name="T40" fmla="*/ 0 w 735"/>
                <a:gd name="T41" fmla="*/ 0 h 568"/>
                <a:gd name="T42" fmla="*/ 0 w 735"/>
                <a:gd name="T43" fmla="*/ 0 h 568"/>
                <a:gd name="T44" fmla="*/ 0 w 735"/>
                <a:gd name="T45" fmla="*/ 0 h 568"/>
                <a:gd name="T46" fmla="*/ 0 w 735"/>
                <a:gd name="T47" fmla="*/ 0 h 568"/>
                <a:gd name="T48" fmla="*/ 0 w 735"/>
                <a:gd name="T49" fmla="*/ 0 h 568"/>
                <a:gd name="T50" fmla="*/ 0 w 735"/>
                <a:gd name="T51" fmla="*/ 0 h 568"/>
                <a:gd name="T52" fmla="*/ 0 w 735"/>
                <a:gd name="T53" fmla="*/ 0 h 568"/>
                <a:gd name="T54" fmla="*/ 0 w 735"/>
                <a:gd name="T55" fmla="*/ 0 h 568"/>
                <a:gd name="T56" fmla="*/ 0 w 735"/>
                <a:gd name="T57" fmla="*/ 0 h 568"/>
                <a:gd name="T58" fmla="*/ 0 w 735"/>
                <a:gd name="T59" fmla="*/ 0 h 568"/>
                <a:gd name="T60" fmla="*/ 0 w 735"/>
                <a:gd name="T61" fmla="*/ 0 h 568"/>
                <a:gd name="T62" fmla="*/ 0 w 735"/>
                <a:gd name="T63" fmla="*/ 0 h 568"/>
                <a:gd name="T64" fmla="*/ 0 w 735"/>
                <a:gd name="T65" fmla="*/ 0 h 568"/>
                <a:gd name="T66" fmla="*/ 0 w 735"/>
                <a:gd name="T67" fmla="*/ 0 h 568"/>
                <a:gd name="T68" fmla="*/ 0 w 735"/>
                <a:gd name="T69" fmla="*/ 0 h 568"/>
                <a:gd name="T70" fmla="*/ 0 w 735"/>
                <a:gd name="T71" fmla="*/ 0 h 568"/>
                <a:gd name="T72" fmla="*/ 0 w 735"/>
                <a:gd name="T73" fmla="*/ 0 h 568"/>
                <a:gd name="T74" fmla="*/ 0 w 735"/>
                <a:gd name="T75" fmla="*/ 0 h 568"/>
                <a:gd name="T76" fmla="*/ 0 w 735"/>
                <a:gd name="T77" fmla="*/ 0 h 568"/>
                <a:gd name="T78" fmla="*/ 0 w 735"/>
                <a:gd name="T79" fmla="*/ 0 h 568"/>
                <a:gd name="T80" fmla="*/ 0 w 735"/>
                <a:gd name="T81" fmla="*/ 0 h 568"/>
                <a:gd name="T82" fmla="*/ 0 w 735"/>
                <a:gd name="T83" fmla="*/ 0 h 568"/>
                <a:gd name="T84" fmla="*/ 0 w 735"/>
                <a:gd name="T85" fmla="*/ 0 h 568"/>
                <a:gd name="T86" fmla="*/ 0 w 735"/>
                <a:gd name="T87" fmla="*/ 0 h 568"/>
                <a:gd name="T88" fmla="*/ 0 w 735"/>
                <a:gd name="T89" fmla="*/ 0 h 568"/>
                <a:gd name="T90" fmla="*/ 0 w 735"/>
                <a:gd name="T91" fmla="*/ 0 h 568"/>
                <a:gd name="T92" fmla="*/ 0 w 735"/>
                <a:gd name="T93" fmla="*/ 0 h 568"/>
                <a:gd name="T94" fmla="*/ 0 w 735"/>
                <a:gd name="T95" fmla="*/ 0 h 568"/>
                <a:gd name="T96" fmla="*/ 0 w 735"/>
                <a:gd name="T97" fmla="*/ 0 h 568"/>
                <a:gd name="T98" fmla="*/ 0 w 735"/>
                <a:gd name="T99" fmla="*/ 0 h 568"/>
                <a:gd name="T100" fmla="*/ 0 w 735"/>
                <a:gd name="T101" fmla="*/ 0 h 568"/>
                <a:gd name="T102" fmla="*/ 0 w 735"/>
                <a:gd name="T103" fmla="*/ 0 h 568"/>
                <a:gd name="T104" fmla="*/ 0 w 735"/>
                <a:gd name="T105" fmla="*/ 0 h 5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5"/>
                <a:gd name="T160" fmla="*/ 0 h 568"/>
                <a:gd name="T161" fmla="*/ 735 w 735"/>
                <a:gd name="T162" fmla="*/ 568 h 5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5" h="568">
                  <a:moveTo>
                    <a:pt x="0" y="568"/>
                  </a:moveTo>
                  <a:lnTo>
                    <a:pt x="2" y="567"/>
                  </a:lnTo>
                  <a:lnTo>
                    <a:pt x="10" y="565"/>
                  </a:lnTo>
                  <a:lnTo>
                    <a:pt x="21" y="561"/>
                  </a:lnTo>
                  <a:lnTo>
                    <a:pt x="39" y="555"/>
                  </a:lnTo>
                  <a:lnTo>
                    <a:pt x="58" y="547"/>
                  </a:lnTo>
                  <a:lnTo>
                    <a:pt x="82" y="537"/>
                  </a:lnTo>
                  <a:lnTo>
                    <a:pt x="109" y="525"/>
                  </a:lnTo>
                  <a:lnTo>
                    <a:pt x="139" y="510"/>
                  </a:lnTo>
                  <a:lnTo>
                    <a:pt x="171" y="494"/>
                  </a:lnTo>
                  <a:lnTo>
                    <a:pt x="206" y="475"/>
                  </a:lnTo>
                  <a:lnTo>
                    <a:pt x="241" y="452"/>
                  </a:lnTo>
                  <a:lnTo>
                    <a:pt x="278" y="427"/>
                  </a:lnTo>
                  <a:lnTo>
                    <a:pt x="316" y="399"/>
                  </a:lnTo>
                  <a:lnTo>
                    <a:pt x="355" y="368"/>
                  </a:lnTo>
                  <a:lnTo>
                    <a:pt x="393" y="334"/>
                  </a:lnTo>
                  <a:lnTo>
                    <a:pt x="432" y="296"/>
                  </a:lnTo>
                  <a:lnTo>
                    <a:pt x="469" y="258"/>
                  </a:lnTo>
                  <a:lnTo>
                    <a:pt x="504" y="224"/>
                  </a:lnTo>
                  <a:lnTo>
                    <a:pt x="536" y="191"/>
                  </a:lnTo>
                  <a:lnTo>
                    <a:pt x="565" y="161"/>
                  </a:lnTo>
                  <a:lnTo>
                    <a:pt x="591" y="135"/>
                  </a:lnTo>
                  <a:lnTo>
                    <a:pt x="616" y="111"/>
                  </a:lnTo>
                  <a:lnTo>
                    <a:pt x="637" y="89"/>
                  </a:lnTo>
                  <a:lnTo>
                    <a:pt x="657" y="69"/>
                  </a:lnTo>
                  <a:lnTo>
                    <a:pt x="674" y="53"/>
                  </a:lnTo>
                  <a:lnTo>
                    <a:pt x="689" y="38"/>
                  </a:lnTo>
                  <a:lnTo>
                    <a:pt x="702" y="26"/>
                  </a:lnTo>
                  <a:lnTo>
                    <a:pt x="712" y="17"/>
                  </a:lnTo>
                  <a:lnTo>
                    <a:pt x="719" y="9"/>
                  </a:lnTo>
                  <a:lnTo>
                    <a:pt x="725" y="5"/>
                  </a:lnTo>
                  <a:lnTo>
                    <a:pt x="728" y="1"/>
                  </a:lnTo>
                  <a:lnTo>
                    <a:pt x="729" y="0"/>
                  </a:lnTo>
                  <a:lnTo>
                    <a:pt x="732" y="0"/>
                  </a:lnTo>
                  <a:lnTo>
                    <a:pt x="734" y="0"/>
                  </a:lnTo>
                  <a:lnTo>
                    <a:pt x="735" y="3"/>
                  </a:lnTo>
                  <a:lnTo>
                    <a:pt x="731" y="10"/>
                  </a:lnTo>
                  <a:lnTo>
                    <a:pt x="724" y="18"/>
                  </a:lnTo>
                  <a:lnTo>
                    <a:pt x="709" y="37"/>
                  </a:lnTo>
                  <a:lnTo>
                    <a:pt x="685" y="63"/>
                  </a:lnTo>
                  <a:lnTo>
                    <a:pt x="655" y="98"/>
                  </a:lnTo>
                  <a:lnTo>
                    <a:pt x="617" y="138"/>
                  </a:lnTo>
                  <a:lnTo>
                    <a:pt x="574" y="183"/>
                  </a:lnTo>
                  <a:lnTo>
                    <a:pt x="526" y="230"/>
                  </a:lnTo>
                  <a:lnTo>
                    <a:pt x="474" y="280"/>
                  </a:lnTo>
                  <a:lnTo>
                    <a:pt x="419" y="330"/>
                  </a:lnTo>
                  <a:lnTo>
                    <a:pt x="360" y="379"/>
                  </a:lnTo>
                  <a:lnTo>
                    <a:pt x="300" y="425"/>
                  </a:lnTo>
                  <a:lnTo>
                    <a:pt x="239" y="467"/>
                  </a:lnTo>
                  <a:lnTo>
                    <a:pt x="178" y="504"/>
                  </a:lnTo>
                  <a:lnTo>
                    <a:pt x="117" y="534"/>
                  </a:lnTo>
                  <a:lnTo>
                    <a:pt x="57" y="555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20" name="Freeform 227"/>
            <p:cNvSpPr>
              <a:spLocks/>
            </p:cNvSpPr>
            <p:nvPr/>
          </p:nvSpPr>
          <p:spPr bwMode="auto">
            <a:xfrm>
              <a:off x="3211" y="2940"/>
              <a:ext cx="28" cy="23"/>
            </a:xfrm>
            <a:custGeom>
              <a:avLst/>
              <a:gdLst>
                <a:gd name="T0" fmla="*/ 0 w 110"/>
                <a:gd name="T1" fmla="*/ 0 h 91"/>
                <a:gd name="T2" fmla="*/ 0 w 110"/>
                <a:gd name="T3" fmla="*/ 0 h 91"/>
                <a:gd name="T4" fmla="*/ 0 w 110"/>
                <a:gd name="T5" fmla="*/ 0 h 91"/>
                <a:gd name="T6" fmla="*/ 0 w 110"/>
                <a:gd name="T7" fmla="*/ 0 h 91"/>
                <a:gd name="T8" fmla="*/ 0 w 110"/>
                <a:gd name="T9" fmla="*/ 0 h 91"/>
                <a:gd name="T10" fmla="*/ 0 w 110"/>
                <a:gd name="T11" fmla="*/ 0 h 91"/>
                <a:gd name="T12" fmla="*/ 0 w 110"/>
                <a:gd name="T13" fmla="*/ 0 h 91"/>
                <a:gd name="T14" fmla="*/ 0 w 110"/>
                <a:gd name="T15" fmla="*/ 0 h 91"/>
                <a:gd name="T16" fmla="*/ 0 w 110"/>
                <a:gd name="T17" fmla="*/ 0 h 91"/>
                <a:gd name="T18" fmla="*/ 0 w 110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"/>
                <a:gd name="T31" fmla="*/ 0 h 91"/>
                <a:gd name="T32" fmla="*/ 110 w 110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" h="91">
                  <a:moveTo>
                    <a:pt x="110" y="0"/>
                  </a:moveTo>
                  <a:lnTo>
                    <a:pt x="0" y="91"/>
                  </a:lnTo>
                  <a:lnTo>
                    <a:pt x="3" y="87"/>
                  </a:lnTo>
                  <a:lnTo>
                    <a:pt x="11" y="77"/>
                  </a:lnTo>
                  <a:lnTo>
                    <a:pt x="24" y="62"/>
                  </a:lnTo>
                  <a:lnTo>
                    <a:pt x="40" y="45"/>
                  </a:lnTo>
                  <a:lnTo>
                    <a:pt x="57" y="29"/>
                  </a:lnTo>
                  <a:lnTo>
                    <a:pt x="76" y="14"/>
                  </a:lnTo>
                  <a:lnTo>
                    <a:pt x="94" y="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21" name="Freeform 228"/>
            <p:cNvSpPr>
              <a:spLocks/>
            </p:cNvSpPr>
            <p:nvPr/>
          </p:nvSpPr>
          <p:spPr bwMode="auto">
            <a:xfrm>
              <a:off x="3167" y="2975"/>
              <a:ext cx="103" cy="55"/>
            </a:xfrm>
            <a:custGeom>
              <a:avLst/>
              <a:gdLst>
                <a:gd name="T0" fmla="*/ 0 w 413"/>
                <a:gd name="T1" fmla="*/ 0 h 221"/>
                <a:gd name="T2" fmla="*/ 0 w 413"/>
                <a:gd name="T3" fmla="*/ 0 h 221"/>
                <a:gd name="T4" fmla="*/ 0 w 413"/>
                <a:gd name="T5" fmla="*/ 0 h 221"/>
                <a:gd name="T6" fmla="*/ 0 w 413"/>
                <a:gd name="T7" fmla="*/ 0 h 221"/>
                <a:gd name="T8" fmla="*/ 0 w 413"/>
                <a:gd name="T9" fmla="*/ 0 h 221"/>
                <a:gd name="T10" fmla="*/ 0 w 413"/>
                <a:gd name="T11" fmla="*/ 0 h 221"/>
                <a:gd name="T12" fmla="*/ 0 w 413"/>
                <a:gd name="T13" fmla="*/ 0 h 221"/>
                <a:gd name="T14" fmla="*/ 0 w 413"/>
                <a:gd name="T15" fmla="*/ 0 h 221"/>
                <a:gd name="T16" fmla="*/ 0 w 413"/>
                <a:gd name="T17" fmla="*/ 0 h 221"/>
                <a:gd name="T18" fmla="*/ 0 w 413"/>
                <a:gd name="T19" fmla="*/ 0 h 221"/>
                <a:gd name="T20" fmla="*/ 0 w 413"/>
                <a:gd name="T21" fmla="*/ 0 h 221"/>
                <a:gd name="T22" fmla="*/ 0 w 413"/>
                <a:gd name="T23" fmla="*/ 0 h 221"/>
                <a:gd name="T24" fmla="*/ 0 w 413"/>
                <a:gd name="T25" fmla="*/ 0 h 221"/>
                <a:gd name="T26" fmla="*/ 0 w 413"/>
                <a:gd name="T27" fmla="*/ 0 h 221"/>
                <a:gd name="T28" fmla="*/ 0 w 413"/>
                <a:gd name="T29" fmla="*/ 0 h 221"/>
                <a:gd name="T30" fmla="*/ 0 w 413"/>
                <a:gd name="T31" fmla="*/ 0 h 221"/>
                <a:gd name="T32" fmla="*/ 0 w 413"/>
                <a:gd name="T33" fmla="*/ 0 h 221"/>
                <a:gd name="T34" fmla="*/ 0 w 413"/>
                <a:gd name="T35" fmla="*/ 0 h 221"/>
                <a:gd name="T36" fmla="*/ 0 w 413"/>
                <a:gd name="T37" fmla="*/ 0 h 221"/>
                <a:gd name="T38" fmla="*/ 0 w 413"/>
                <a:gd name="T39" fmla="*/ 0 h 221"/>
                <a:gd name="T40" fmla="*/ 0 w 413"/>
                <a:gd name="T41" fmla="*/ 0 h 221"/>
                <a:gd name="T42" fmla="*/ 0 w 413"/>
                <a:gd name="T43" fmla="*/ 0 h 221"/>
                <a:gd name="T44" fmla="*/ 0 w 413"/>
                <a:gd name="T45" fmla="*/ 0 h 221"/>
                <a:gd name="T46" fmla="*/ 0 w 413"/>
                <a:gd name="T47" fmla="*/ 0 h 221"/>
                <a:gd name="T48" fmla="*/ 0 w 413"/>
                <a:gd name="T49" fmla="*/ 0 h 221"/>
                <a:gd name="T50" fmla="*/ 0 w 413"/>
                <a:gd name="T51" fmla="*/ 0 h 221"/>
                <a:gd name="T52" fmla="*/ 0 w 413"/>
                <a:gd name="T53" fmla="*/ 0 h 221"/>
                <a:gd name="T54" fmla="*/ 0 w 413"/>
                <a:gd name="T55" fmla="*/ 0 h 221"/>
                <a:gd name="T56" fmla="*/ 0 w 413"/>
                <a:gd name="T57" fmla="*/ 0 h 221"/>
                <a:gd name="T58" fmla="*/ 0 w 413"/>
                <a:gd name="T59" fmla="*/ 0 h 221"/>
                <a:gd name="T60" fmla="*/ 0 w 413"/>
                <a:gd name="T61" fmla="*/ 0 h 221"/>
                <a:gd name="T62" fmla="*/ 0 w 413"/>
                <a:gd name="T63" fmla="*/ 0 h 221"/>
                <a:gd name="T64" fmla="*/ 0 w 413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3"/>
                <a:gd name="T100" fmla="*/ 0 h 221"/>
                <a:gd name="T101" fmla="*/ 413 w 413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3" h="221">
                  <a:moveTo>
                    <a:pt x="0" y="221"/>
                  </a:moveTo>
                  <a:lnTo>
                    <a:pt x="3" y="219"/>
                  </a:lnTo>
                  <a:lnTo>
                    <a:pt x="10" y="213"/>
                  </a:lnTo>
                  <a:lnTo>
                    <a:pt x="21" y="205"/>
                  </a:lnTo>
                  <a:lnTo>
                    <a:pt x="36" y="193"/>
                  </a:lnTo>
                  <a:lnTo>
                    <a:pt x="55" y="179"/>
                  </a:lnTo>
                  <a:lnTo>
                    <a:pt x="76" y="163"/>
                  </a:lnTo>
                  <a:lnTo>
                    <a:pt x="101" y="145"/>
                  </a:lnTo>
                  <a:lnTo>
                    <a:pt x="129" y="127"/>
                  </a:lnTo>
                  <a:lnTo>
                    <a:pt x="159" y="109"/>
                  </a:lnTo>
                  <a:lnTo>
                    <a:pt x="192" y="89"/>
                  </a:lnTo>
                  <a:lnTo>
                    <a:pt x="225" y="71"/>
                  </a:lnTo>
                  <a:lnTo>
                    <a:pt x="261" y="53"/>
                  </a:lnTo>
                  <a:lnTo>
                    <a:pt x="297" y="37"/>
                  </a:lnTo>
                  <a:lnTo>
                    <a:pt x="335" y="22"/>
                  </a:lnTo>
                  <a:lnTo>
                    <a:pt x="373" y="9"/>
                  </a:lnTo>
                  <a:lnTo>
                    <a:pt x="413" y="0"/>
                  </a:lnTo>
                  <a:lnTo>
                    <a:pt x="410" y="1"/>
                  </a:lnTo>
                  <a:lnTo>
                    <a:pt x="402" y="4"/>
                  </a:lnTo>
                  <a:lnTo>
                    <a:pt x="390" y="8"/>
                  </a:lnTo>
                  <a:lnTo>
                    <a:pt x="373" y="15"/>
                  </a:lnTo>
                  <a:lnTo>
                    <a:pt x="353" y="23"/>
                  </a:lnTo>
                  <a:lnTo>
                    <a:pt x="329" y="32"/>
                  </a:lnTo>
                  <a:lnTo>
                    <a:pt x="302" y="44"/>
                  </a:lnTo>
                  <a:lnTo>
                    <a:pt x="273" y="57"/>
                  </a:lnTo>
                  <a:lnTo>
                    <a:pt x="242" y="72"/>
                  </a:lnTo>
                  <a:lnTo>
                    <a:pt x="209" y="89"/>
                  </a:lnTo>
                  <a:lnTo>
                    <a:pt x="174" y="107"/>
                  </a:lnTo>
                  <a:lnTo>
                    <a:pt x="140" y="127"/>
                  </a:lnTo>
                  <a:lnTo>
                    <a:pt x="104" y="148"/>
                  </a:lnTo>
                  <a:lnTo>
                    <a:pt x="70" y="171"/>
                  </a:lnTo>
                  <a:lnTo>
                    <a:pt x="34" y="195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sp>
        <p:nvSpPr>
          <p:cNvPr id="388" name="Rounded Rectangle 4"/>
          <p:cNvSpPr/>
          <p:nvPr/>
        </p:nvSpPr>
        <p:spPr>
          <a:xfrm>
            <a:off x="1041400" y="1181671"/>
            <a:ext cx="1944688" cy="7540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sr-Latn-CS" sz="1100" b="1">
                <a:solidFill>
                  <a:schemeClr val="tx2"/>
                </a:solidFill>
              </a:rPr>
              <a:t>Овлашћује</a:t>
            </a:r>
            <a:endParaRPr lang="en-US" sz="1100" b="1">
              <a:solidFill>
                <a:schemeClr val="tx2"/>
              </a:solidFill>
            </a:endParaRPr>
          </a:p>
        </p:txBody>
      </p:sp>
      <p:sp>
        <p:nvSpPr>
          <p:cNvPr id="4125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693638"/>
            <a:ext cx="5616575" cy="719138"/>
          </a:xfrm>
        </p:spPr>
        <p:txBody>
          <a:bodyPr/>
          <a:lstStyle/>
          <a:p>
            <a:r>
              <a:rPr lang="sr-Cyrl-CS" sz="1800" b="1" dirty="0" smtClean="0">
                <a:solidFill>
                  <a:srgbClr val="7F7F7F"/>
                </a:solidFill>
              </a:rPr>
              <a:t>Учесници у поступку издавања енергетског пасоша</a:t>
            </a:r>
            <a:endParaRPr lang="en-US" sz="1800" b="1" dirty="0" smtClean="0">
              <a:solidFill>
                <a:srgbClr val="7F7F7F"/>
              </a:solidFill>
            </a:endParaRPr>
          </a:p>
        </p:txBody>
      </p:sp>
      <p:pic>
        <p:nvPicPr>
          <p:cNvPr id="2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1008112" cy="142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181" grpId="0"/>
      <p:bldP spid="62" grpId="0"/>
      <p:bldP spid="67" grpId="0"/>
      <p:bldP spid="68" grpId="0"/>
      <p:bldP spid="69" grpId="0"/>
      <p:bldP spid="70" grpId="0"/>
      <p:bldP spid="74" grpId="0"/>
      <p:bldP spid="3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388" y="594554"/>
            <a:ext cx="89646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kern="0" dirty="0" err="1" smtClean="0">
                <a:latin typeface="+mj-lt"/>
                <a:ea typeface="+mj-ea"/>
                <a:cs typeface="+mj-cs"/>
              </a:rPr>
              <a:t>Почетак</a:t>
            </a:r>
            <a:r>
              <a:rPr lang="ru-RU" sz="36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3600" b="1" kern="0" dirty="0" err="1" smtClean="0">
                <a:latin typeface="+mj-lt"/>
                <a:ea typeface="+mj-ea"/>
                <a:cs typeface="+mj-cs"/>
              </a:rPr>
              <a:t>издавања</a:t>
            </a:r>
            <a:r>
              <a:rPr lang="ru-RU" sz="36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3600" b="1" kern="0" dirty="0" err="1" smtClean="0">
                <a:latin typeface="+mj-lt"/>
                <a:ea typeface="+mj-ea"/>
                <a:cs typeface="+mj-cs"/>
              </a:rPr>
              <a:t>енергетских</a:t>
            </a:r>
            <a:r>
              <a:rPr lang="ru-RU" sz="36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3600" b="1" kern="0" dirty="0" err="1" smtClean="0">
                <a:latin typeface="+mj-lt"/>
                <a:ea typeface="+mj-ea"/>
                <a:cs typeface="+mj-cs"/>
              </a:rPr>
              <a:t>пасоша</a:t>
            </a:r>
            <a:r>
              <a:rPr lang="ru-RU" sz="3600" b="1" kern="0" dirty="0" smtClean="0">
                <a:latin typeface="+mj-lt"/>
                <a:ea typeface="+mj-ea"/>
                <a:cs typeface="+mj-cs"/>
              </a:rPr>
              <a:t> у </a:t>
            </a:r>
            <a:r>
              <a:rPr lang="ru-RU" sz="3600" b="1" kern="0" dirty="0" err="1" smtClean="0">
                <a:latin typeface="+mj-lt"/>
                <a:ea typeface="+mj-ea"/>
                <a:cs typeface="+mj-cs"/>
              </a:rPr>
              <a:t>Србији</a:t>
            </a:r>
            <a:endParaRPr lang="ru-RU" sz="3600" b="1" kern="0" dirty="0" smtClean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sr-Cyrl-CS" sz="3600" b="1" kern="0" dirty="0">
                <a:latin typeface="+mj-lt"/>
                <a:ea typeface="+mj-ea"/>
                <a:cs typeface="+mj-cs"/>
              </a:rPr>
              <a:t/>
            </a:r>
            <a:br>
              <a:rPr lang="sr-Cyrl-CS" sz="3600" b="1" kern="0" dirty="0">
                <a:latin typeface="+mj-lt"/>
                <a:ea typeface="+mj-ea"/>
                <a:cs typeface="+mj-cs"/>
              </a:rPr>
            </a:br>
            <a:endParaRPr lang="en-US" sz="36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997839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dirty="0" err="1" smtClean="0"/>
              <a:t>Министар</a:t>
            </a:r>
            <a:r>
              <a:rPr lang="ru-RU" dirty="0" smtClean="0"/>
              <a:t> </a:t>
            </a:r>
            <a:r>
              <a:rPr lang="ru-RU" dirty="0" err="1" smtClean="0"/>
              <a:t>грађевинарства</a:t>
            </a:r>
            <a:r>
              <a:rPr lang="ru-RU" dirty="0" smtClean="0"/>
              <a:t> и урбанизма у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Републике</a:t>
            </a:r>
            <a:r>
              <a:rPr lang="ru-RU" dirty="0" smtClean="0"/>
              <a:t> </a:t>
            </a:r>
            <a:r>
              <a:rPr lang="ru-RU" dirty="0" err="1" smtClean="0"/>
              <a:t>Србије</a:t>
            </a:r>
            <a:r>
              <a:rPr lang="ru-RU" dirty="0" smtClean="0"/>
              <a:t> </a:t>
            </a:r>
            <a:r>
              <a:rPr lang="ru-RU" dirty="0" err="1" smtClean="0"/>
              <a:t>Велимир</a:t>
            </a:r>
            <a:r>
              <a:rPr lang="ru-RU" dirty="0" smtClean="0"/>
              <a:t> </a:t>
            </a:r>
            <a:r>
              <a:rPr lang="ru-RU" dirty="0" err="1" smtClean="0"/>
              <a:t>Илић</a:t>
            </a:r>
            <a:r>
              <a:rPr lang="ru-RU" dirty="0" smtClean="0"/>
              <a:t> </a:t>
            </a:r>
            <a:r>
              <a:rPr lang="ru-RU" dirty="0" err="1" smtClean="0"/>
              <a:t>уручио</a:t>
            </a:r>
            <a:r>
              <a:rPr lang="ru-RU" dirty="0" smtClean="0"/>
              <a:t> </a:t>
            </a:r>
            <a:r>
              <a:rPr lang="ru-RU" dirty="0" err="1" smtClean="0"/>
              <a:t>је</a:t>
            </a:r>
            <a:r>
              <a:rPr lang="ru-RU" dirty="0" smtClean="0"/>
              <a:t> 9. </a:t>
            </a:r>
            <a:r>
              <a:rPr lang="ru-RU" dirty="0" err="1" smtClean="0"/>
              <a:t>априла</a:t>
            </a:r>
            <a:r>
              <a:rPr lang="ru-RU" dirty="0" smtClean="0"/>
              <a:t> 2013. године </a:t>
            </a:r>
            <a:r>
              <a:rPr lang="ru-RU" dirty="0" err="1" smtClean="0"/>
              <a:t>дозволе</a:t>
            </a:r>
            <a:r>
              <a:rPr lang="ru-RU" dirty="0" smtClean="0"/>
              <a:t> </a:t>
            </a:r>
            <a:r>
              <a:rPr lang="ru-RU" dirty="0" err="1" smtClean="0"/>
              <a:t>представницима</a:t>
            </a:r>
            <a:r>
              <a:rPr lang="ru-RU" dirty="0" smtClean="0"/>
              <a:t> 31 </a:t>
            </a:r>
            <a:r>
              <a:rPr lang="ru-RU" dirty="0" err="1" smtClean="0"/>
              <a:t>грађевинске</a:t>
            </a:r>
            <a:r>
              <a:rPr lang="ru-RU" dirty="0" smtClean="0"/>
              <a:t> фирме за </a:t>
            </a:r>
            <a:r>
              <a:rPr lang="ru-RU" dirty="0" err="1" smtClean="0"/>
              <a:t>издавање</a:t>
            </a:r>
            <a:r>
              <a:rPr lang="ru-RU" dirty="0" smtClean="0"/>
              <a:t> </a:t>
            </a:r>
            <a:r>
              <a:rPr lang="ru-RU" dirty="0" err="1" smtClean="0"/>
              <a:t>првих</a:t>
            </a:r>
            <a:r>
              <a:rPr lang="ru-RU" dirty="0" smtClean="0"/>
              <a:t> </a:t>
            </a:r>
            <a:r>
              <a:rPr lang="ru-RU" dirty="0" err="1" smtClean="0"/>
              <a:t>енергетских</a:t>
            </a:r>
            <a:r>
              <a:rPr lang="ru-RU" dirty="0" smtClean="0"/>
              <a:t> </a:t>
            </a:r>
            <a:r>
              <a:rPr lang="ru-RU" dirty="0" err="1" smtClean="0"/>
              <a:t>пасоша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објекте</a:t>
            </a:r>
            <a:r>
              <a:rPr lang="ru-RU" dirty="0" smtClean="0"/>
              <a:t> у </a:t>
            </a:r>
            <a:r>
              <a:rPr lang="ru-RU" dirty="0" err="1" smtClean="0"/>
              <a:t>Србији</a:t>
            </a:r>
            <a:r>
              <a:rPr lang="ru-RU" dirty="0" smtClean="0"/>
              <a:t>.</a:t>
            </a:r>
          </a:p>
          <a:p>
            <a:pPr eaLnBrk="0" hangingPunct="0"/>
            <a:endParaRPr lang="ru-RU" b="1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825105"/>
            <a:ext cx="2160240" cy="298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13436"/>
            <a:ext cx="2216880" cy="289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b="1" dirty="0" smtClean="0"/>
              <a:t>Процес израде Правилника из области енергетске ефикасности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125" indent="-11113">
              <a:buNone/>
            </a:pPr>
            <a:r>
              <a:rPr lang="sr-Cyrl-CS" sz="3200" dirty="0" smtClean="0"/>
              <a:t>Окупљање стручњака из области енергетске ефикасности зграда: децембар 2009.</a:t>
            </a:r>
            <a:br>
              <a:rPr lang="sr-Cyrl-CS" sz="3200" dirty="0" smtClean="0"/>
            </a:br>
            <a:r>
              <a:rPr lang="sr-Cyrl-CS" sz="3200" dirty="0" smtClean="0"/>
              <a:t/>
            </a:r>
            <a:br>
              <a:rPr lang="sr-Cyrl-CS" sz="3200" dirty="0" smtClean="0"/>
            </a:br>
            <a:r>
              <a:rPr lang="sr-Cyrl-CS" sz="3200" dirty="0" smtClean="0"/>
              <a:t>Формирање радних група март 2010.</a:t>
            </a:r>
            <a:br>
              <a:rPr lang="sr-Cyrl-CS" sz="3200" dirty="0" smtClean="0"/>
            </a:br>
            <a:r>
              <a:rPr lang="sr-Cyrl-CS" sz="3200" dirty="0" smtClean="0"/>
              <a:t>        - </a:t>
            </a:r>
            <a:r>
              <a:rPr lang="sr-Cyrl-CS" dirty="0" smtClean="0"/>
              <a:t>РГ1 – урбанизам, архитектура и </a:t>
            </a:r>
            <a:br>
              <a:rPr lang="sr-Cyrl-CS" dirty="0" smtClean="0"/>
            </a:br>
            <a:r>
              <a:rPr lang="sr-Cyrl-CS" dirty="0" smtClean="0"/>
              <a:t>                       пројектовање зграда;</a:t>
            </a:r>
            <a:br>
              <a:rPr lang="sr-Cyrl-CS" dirty="0" smtClean="0"/>
            </a:br>
            <a:r>
              <a:rPr lang="sr-Cyrl-CS" sz="3200" dirty="0" smtClean="0"/>
              <a:t>        - </a:t>
            </a:r>
            <a:r>
              <a:rPr lang="sr-Cyrl-CS" dirty="0" smtClean="0"/>
              <a:t>РГ2 – технички услови за </a:t>
            </a:r>
            <a:r>
              <a:rPr lang="sr-Cyrl-CS" dirty="0" err="1" smtClean="0"/>
              <a:t>КГХ</a:t>
            </a:r>
            <a:r>
              <a:rPr lang="sr-Cyrl-CS" dirty="0" smtClean="0"/>
              <a:t> системе, </a:t>
            </a:r>
            <a:br>
              <a:rPr lang="sr-Cyrl-CS" dirty="0" smtClean="0"/>
            </a:br>
            <a:r>
              <a:rPr lang="sr-Cyrl-CS" dirty="0" smtClean="0"/>
              <a:t>                       методологија прорачуна;</a:t>
            </a:r>
            <a:br>
              <a:rPr lang="sr-Cyrl-CS" dirty="0" smtClean="0"/>
            </a:br>
            <a:r>
              <a:rPr lang="sr-Cyrl-CS" sz="3200" dirty="0" smtClean="0"/>
              <a:t>        - </a:t>
            </a:r>
            <a:r>
              <a:rPr lang="sr-Cyrl-CS" dirty="0" smtClean="0"/>
              <a:t>РГ5 – поступак енергетске </a:t>
            </a:r>
            <a:r>
              <a:rPr lang="sr-Cyrl-CS" dirty="0" err="1" smtClean="0"/>
              <a:t>сертификације</a:t>
            </a:r>
            <a:r>
              <a:rPr lang="sr-Cyrl-CS" dirty="0" smtClean="0"/>
              <a:t> </a:t>
            </a:r>
            <a:br>
              <a:rPr lang="sr-Cyrl-CS" dirty="0" smtClean="0"/>
            </a:br>
            <a:r>
              <a:rPr lang="sr-Cyrl-CS" dirty="0" smtClean="0"/>
              <a:t>                       зграда;</a:t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sz="3200" dirty="0" smtClean="0"/>
              <a:t> Правилници предати Министарству:</a:t>
            </a:r>
            <a:br>
              <a:rPr lang="sr-Cyrl-CS" sz="3200" dirty="0" smtClean="0"/>
            </a:br>
            <a:r>
              <a:rPr lang="sr-Cyrl-CS" sz="3200" dirty="0" smtClean="0"/>
              <a:t> март 2010.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388" y="594554"/>
            <a:ext cx="89646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kern="0" dirty="0" err="1" smtClean="0">
                <a:latin typeface="+mj-lt"/>
                <a:ea typeface="+mj-ea"/>
                <a:cs typeface="+mj-cs"/>
              </a:rPr>
              <a:t>Креирање</a:t>
            </a:r>
            <a:r>
              <a:rPr lang="ru-RU" sz="3600" b="1" kern="0" dirty="0" smtClean="0">
                <a:latin typeface="+mj-lt"/>
                <a:ea typeface="+mj-ea"/>
                <a:cs typeface="+mj-cs"/>
              </a:rPr>
              <a:t> базе </a:t>
            </a:r>
            <a:r>
              <a:rPr lang="ru-RU" sz="3600" b="1" kern="0" dirty="0" err="1" smtClean="0">
                <a:latin typeface="+mj-lt"/>
                <a:ea typeface="+mj-ea"/>
                <a:cs typeface="+mj-cs"/>
              </a:rPr>
              <a:t>издатих</a:t>
            </a:r>
            <a:r>
              <a:rPr lang="ru-RU" sz="3600" b="1" kern="0" dirty="0" smtClean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r>
              <a:rPr lang="ru-RU" sz="3600" b="1" kern="0" dirty="0" err="1" smtClean="0">
                <a:latin typeface="+mj-lt"/>
                <a:ea typeface="+mj-ea"/>
                <a:cs typeface="+mj-cs"/>
              </a:rPr>
              <a:t>енергетских</a:t>
            </a:r>
            <a:r>
              <a:rPr lang="ru-RU" sz="36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3600" b="1" kern="0" dirty="0" err="1" smtClean="0">
                <a:latin typeface="+mj-lt"/>
                <a:ea typeface="+mj-ea"/>
                <a:cs typeface="+mj-cs"/>
              </a:rPr>
              <a:t>пасоша</a:t>
            </a:r>
            <a:endParaRPr lang="ru-RU" sz="3600" b="1" kern="0" dirty="0" smtClean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sr-Cyrl-CS" sz="3600" b="1" kern="0" dirty="0">
                <a:latin typeface="+mj-lt"/>
                <a:ea typeface="+mj-ea"/>
                <a:cs typeface="+mj-cs"/>
              </a:rPr>
              <a:t/>
            </a:r>
            <a:br>
              <a:rPr lang="sr-Cyrl-CS" sz="3600" b="1" kern="0" dirty="0">
                <a:latin typeface="+mj-lt"/>
                <a:ea typeface="+mj-ea"/>
                <a:cs typeface="+mj-cs"/>
              </a:rPr>
            </a:br>
            <a:endParaRPr lang="en-US" sz="36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33900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CS" dirty="0" smtClean="0"/>
              <a:t>У циљу прикупљања информација</a:t>
            </a:r>
            <a:r>
              <a:rPr lang="sr-Cyrl-CS" dirty="0" smtClean="0"/>
              <a:t> и прегледа реалног стања, Инжењерске комора Србије послала је током октобра 2013. године позив свим лиценцираним инжењерима, носиоцима лиценце 381,  </a:t>
            </a:r>
            <a:r>
              <a:rPr lang="sr-Latn-CS" dirty="0" smtClean="0"/>
              <a:t>да доставе </a:t>
            </a:r>
            <a:r>
              <a:rPr lang="sr-Cyrl-CS" dirty="0" smtClean="0"/>
              <a:t>енергетске </a:t>
            </a:r>
            <a:r>
              <a:rPr lang="sr-Latn-CS" dirty="0" smtClean="0"/>
              <a:t>пасоше </a:t>
            </a:r>
            <a:r>
              <a:rPr lang="sr-Cyrl-CS" dirty="0" smtClean="0"/>
              <a:t>које су до сада урадили </a:t>
            </a:r>
            <a:r>
              <a:rPr lang="sr-Latn-CS" dirty="0" smtClean="0"/>
              <a:t>у електронској форми</a:t>
            </a:r>
            <a:r>
              <a:rPr lang="sr-Cyrl-CS" dirty="0" smtClean="0"/>
              <a:t>. </a:t>
            </a:r>
          </a:p>
          <a:p>
            <a:pPr algn="just"/>
            <a:endParaRPr lang="sr-Cyrl-CS" dirty="0" smtClean="0"/>
          </a:p>
          <a:p>
            <a:pPr algn="just"/>
            <a:r>
              <a:rPr lang="sr-Cyrl-CS" dirty="0" smtClean="0"/>
              <a:t>Од прикупљених пасоша биће формирана јединствена база података, </a:t>
            </a:r>
            <a:r>
              <a:rPr lang="sr-Latn-CS" dirty="0" smtClean="0"/>
              <a:t>на основу</a:t>
            </a:r>
            <a:r>
              <a:rPr lang="sr-Cyrl-CS" dirty="0" smtClean="0"/>
              <a:t> које</a:t>
            </a:r>
            <a:r>
              <a:rPr lang="sr-Latn-CS" dirty="0" smtClean="0"/>
              <a:t> </a:t>
            </a:r>
            <a:r>
              <a:rPr lang="sr-Cyrl-CS" dirty="0" smtClean="0"/>
              <a:t>ће бити спроведена </a:t>
            </a:r>
            <a:r>
              <a:rPr lang="sr-Latn-CS" dirty="0" err="1" smtClean="0"/>
              <a:t>анализ</a:t>
            </a:r>
            <a:r>
              <a:rPr lang="sr-Cyrl-CS" dirty="0" smtClean="0"/>
              <a:t>а</a:t>
            </a:r>
            <a:r>
              <a:rPr lang="sr-Latn-CS" dirty="0" smtClean="0"/>
              <a:t> </a:t>
            </a:r>
            <a:r>
              <a:rPr lang="sr-Latn-CS" dirty="0" err="1" smtClean="0"/>
              <a:t>стањ</a:t>
            </a:r>
            <a:r>
              <a:rPr lang="sr-Cyrl-CS" dirty="0" smtClean="0"/>
              <a:t>а</a:t>
            </a:r>
            <a:r>
              <a:rPr lang="sr-Latn-CS" dirty="0" smtClean="0"/>
              <a:t> </a:t>
            </a:r>
            <a:r>
              <a:rPr lang="sr-Cyrl-CS" dirty="0" smtClean="0"/>
              <a:t>енергетске ефикасности зграда у Србији</a:t>
            </a:r>
            <a:r>
              <a:rPr lang="sr-Latn-CS" dirty="0" smtClean="0"/>
              <a:t>. </a:t>
            </a:r>
            <a:endParaRPr lang="sr-Cyrl-CS" dirty="0" smtClean="0"/>
          </a:p>
          <a:p>
            <a:pPr algn="just"/>
            <a:r>
              <a:rPr lang="sr-Cyrl-CS" dirty="0" smtClean="0"/>
              <a:t>Ова анализа ће помоћи у опредељивању финансијских средстава </a:t>
            </a:r>
            <a:r>
              <a:rPr lang="ru-RU" dirty="0" smtClean="0"/>
              <a:t>за </a:t>
            </a:r>
            <a:r>
              <a:rPr lang="ru-RU" dirty="0" err="1" smtClean="0"/>
              <a:t>масовну</a:t>
            </a:r>
            <a:r>
              <a:rPr lang="ru-RU" dirty="0" smtClean="0"/>
              <a:t> </a:t>
            </a:r>
            <a:r>
              <a:rPr lang="ru-RU" dirty="0" err="1" smtClean="0"/>
              <a:t>реконструкцију</a:t>
            </a:r>
            <a:r>
              <a:rPr lang="ru-RU" dirty="0" smtClean="0"/>
              <a:t> </a:t>
            </a:r>
            <a:r>
              <a:rPr lang="ru-RU" dirty="0" err="1" smtClean="0"/>
              <a:t>постојећих</a:t>
            </a:r>
            <a:r>
              <a:rPr lang="ru-RU" dirty="0" smtClean="0"/>
              <a:t> </a:t>
            </a:r>
            <a:r>
              <a:rPr lang="ru-RU" dirty="0" err="1" smtClean="0"/>
              <a:t>објеката</a:t>
            </a:r>
            <a:r>
              <a:rPr lang="ru-RU" dirty="0" smtClean="0"/>
              <a:t> у </a:t>
            </a:r>
            <a:r>
              <a:rPr lang="ru-RU" dirty="0" err="1" smtClean="0"/>
              <a:t>сарадњи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ресорним</a:t>
            </a:r>
            <a:r>
              <a:rPr lang="ru-RU" dirty="0" smtClean="0"/>
              <a:t> </a:t>
            </a:r>
            <a:r>
              <a:rPr lang="ru-RU" dirty="0" err="1" smtClean="0"/>
              <a:t>министарством</a:t>
            </a:r>
            <a:r>
              <a:rPr lang="ru-RU" dirty="0" smtClean="0"/>
              <a:t> и </a:t>
            </a:r>
            <a:r>
              <a:rPr lang="ru-RU" dirty="0" err="1" smtClean="0"/>
              <a:t>Министарствима</a:t>
            </a:r>
            <a:r>
              <a:rPr lang="ru-RU" dirty="0" smtClean="0"/>
              <a:t> </a:t>
            </a:r>
            <a:r>
              <a:rPr lang="ru-RU" dirty="0" err="1" smtClean="0"/>
              <a:t>Енергетике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финансија</a:t>
            </a:r>
            <a:r>
              <a:rPr lang="ru-RU" dirty="0" smtClean="0"/>
              <a:t>. </a:t>
            </a:r>
            <a:endParaRPr lang="sr-Cyrl-CS" dirty="0" smtClean="0"/>
          </a:p>
          <a:p>
            <a:pPr algn="just"/>
            <a:endParaRPr lang="sr-Cyrl-CS" dirty="0" smtClean="0"/>
          </a:p>
          <a:p>
            <a:endParaRPr lang="sr-Latn-CS" dirty="0" smtClean="0"/>
          </a:p>
          <a:p>
            <a:pPr eaLnBrk="0" hangingPunct="0"/>
            <a:endParaRPr lang="ru-RU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84" y="2708920"/>
            <a:ext cx="89646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800" b="1" kern="0" dirty="0" smtClean="0">
                <a:latin typeface="+mj-lt"/>
                <a:ea typeface="+mj-ea"/>
                <a:cs typeface="+mj-cs"/>
              </a:rPr>
              <a:t>ХВАЛА НА </a:t>
            </a:r>
            <a:r>
              <a:rPr lang="ru-RU" sz="5800" b="1" kern="0" dirty="0" err="1" smtClean="0">
                <a:latin typeface="+mj-lt"/>
                <a:ea typeface="+mj-ea"/>
                <a:cs typeface="+mj-cs"/>
              </a:rPr>
              <a:t>ПАЖЊИ</a:t>
            </a:r>
            <a:endParaRPr lang="ru-RU" sz="5800" b="1" kern="0" dirty="0" smtClean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sr-Cyrl-CS" sz="3600" b="1" kern="0" dirty="0">
                <a:latin typeface="+mj-lt"/>
                <a:ea typeface="+mj-ea"/>
                <a:cs typeface="+mj-cs"/>
              </a:rPr>
              <a:t/>
            </a:r>
            <a:br>
              <a:rPr lang="sr-Cyrl-CS" sz="3600" b="1" kern="0" dirty="0">
                <a:latin typeface="+mj-lt"/>
                <a:ea typeface="+mj-ea"/>
                <a:cs typeface="+mj-cs"/>
              </a:rPr>
            </a:b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b="1" dirty="0" smtClean="0"/>
              <a:t>Усвојени концепт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sr-Cyrl-CS" b="1" dirty="0" smtClean="0"/>
              <a:t>Нови правилници</a:t>
            </a:r>
            <a:r>
              <a:rPr lang="sr-Cyrl-CS" dirty="0" smtClean="0"/>
              <a:t>:</a:t>
            </a:r>
            <a:endParaRPr lang="en-US" dirty="0" smtClean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sr-Latn-CS" dirty="0" smtClean="0"/>
              <a:t>Правилник о </a:t>
            </a:r>
            <a:r>
              <a:rPr lang="sr-Cyrl-CS" dirty="0" smtClean="0"/>
              <a:t>енергетској ефикасности зграда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sr-Cyrl-CS" dirty="0" smtClean="0"/>
              <a:t>Правилник о условима, садржини и начину издавања </a:t>
            </a:r>
            <a:r>
              <a:rPr lang="sr-Cyrl-CS" dirty="0" err="1" smtClean="0"/>
              <a:t>сертификата</a:t>
            </a:r>
            <a:r>
              <a:rPr lang="sr-Cyrl-CS" dirty="0" smtClean="0"/>
              <a:t> о енергетским својствима зграда (Сл. Гласник 061/2011)</a:t>
            </a:r>
            <a:endParaRPr lang="en-US" dirty="0" smtClean="0"/>
          </a:p>
          <a:p>
            <a:pPr algn="just">
              <a:lnSpc>
                <a:spcPct val="90000"/>
              </a:lnSpc>
              <a:buNone/>
            </a:pPr>
            <a:r>
              <a:rPr lang="sr-Cyrl-CS" b="1" dirty="0" smtClean="0"/>
              <a:t> </a:t>
            </a:r>
            <a:endParaRPr lang="sr-Cyrl-CS" dirty="0" smtClean="0"/>
          </a:p>
          <a:p>
            <a:pPr algn="just">
              <a:lnSpc>
                <a:spcPct val="90000"/>
              </a:lnSpc>
              <a:buNone/>
            </a:pPr>
            <a:r>
              <a:rPr lang="sr-Cyrl-CS" b="1" dirty="0" smtClean="0"/>
              <a:t>Измена и допуна важећих правилника</a:t>
            </a:r>
            <a:r>
              <a:rPr lang="en-US" dirty="0" smtClean="0"/>
              <a:t>:</a:t>
            </a:r>
            <a:endParaRPr lang="sr-Cyrl-CS" dirty="0" smtClean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err="1" smtClean="0"/>
              <a:t>Правилника</a:t>
            </a:r>
            <a:r>
              <a:rPr lang="ru-RU" dirty="0" smtClean="0"/>
              <a:t> о </a:t>
            </a:r>
            <a:r>
              <a:rPr lang="ru-RU" dirty="0" err="1" smtClean="0"/>
              <a:t>условима</a:t>
            </a:r>
            <a:r>
              <a:rPr lang="ru-RU" dirty="0" smtClean="0"/>
              <a:t> и поступку за </a:t>
            </a:r>
            <a:r>
              <a:rPr lang="ru-RU" dirty="0" err="1" smtClean="0"/>
              <a:t>издавање</a:t>
            </a:r>
            <a:r>
              <a:rPr lang="ru-RU" dirty="0" smtClean="0"/>
              <a:t> и </a:t>
            </a:r>
            <a:r>
              <a:rPr lang="ru-RU" dirty="0" err="1" smtClean="0"/>
              <a:t>одузимање</a:t>
            </a:r>
            <a:r>
              <a:rPr lang="ru-RU" dirty="0" smtClean="0"/>
              <a:t> </a:t>
            </a:r>
            <a:r>
              <a:rPr lang="ru-RU" dirty="0" err="1" smtClean="0"/>
              <a:t>лиценце</a:t>
            </a:r>
            <a:r>
              <a:rPr lang="ru-RU" dirty="0" smtClean="0"/>
              <a:t> </a:t>
            </a:r>
            <a:r>
              <a:rPr lang="sr-Cyrl-CS" dirty="0" smtClean="0"/>
              <a:t>(«Службени гласник </a:t>
            </a:r>
            <a:r>
              <a:rPr lang="sr-Cyrl-CS" dirty="0" err="1" smtClean="0"/>
              <a:t>РС</a:t>
            </a:r>
            <a:r>
              <a:rPr lang="sr-Cyrl-CS" dirty="0" smtClean="0"/>
              <a:t>», </a:t>
            </a:r>
            <a:r>
              <a:rPr lang="sr-Cyrl-CS" dirty="0" err="1" smtClean="0"/>
              <a:t>бр.116/2004</a:t>
            </a:r>
            <a:r>
              <a:rPr lang="sr-Cyrl-CS" dirty="0" smtClean="0"/>
              <a:t>) </a:t>
            </a:r>
            <a:endParaRPr lang="sr-Latn-CS" dirty="0" smtClean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sr-Cyrl-CS" dirty="0" smtClean="0">
                <a:solidFill>
                  <a:srgbClr val="000000"/>
                </a:solidFill>
              </a:rPr>
              <a:t>Правилника о условима и начину полагања стручног испита</a:t>
            </a:r>
            <a:r>
              <a:rPr lang="sr-Cyrl-CS" sz="3200" b="1" dirty="0" smtClean="0">
                <a:solidFill>
                  <a:srgbClr val="003300"/>
                </a:solidFill>
              </a:rPr>
              <a:t> </a:t>
            </a:r>
            <a:endParaRPr lang="sr-Cyrl-CS" b="1" dirty="0" smtClean="0">
              <a:solidFill>
                <a:srgbClr val="003300"/>
              </a:solidFill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sr-Cyrl-CS" dirty="0" smtClean="0"/>
              <a:t>Технички пријем</a:t>
            </a:r>
            <a:endParaRPr lang="sr-Latn-CS" sz="20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b="1" dirty="0" smtClean="0"/>
              <a:t>Основ за израду Правилника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None/>
            </a:pPr>
            <a:endParaRPr lang="sr-Cyrl-CS" dirty="0" smtClean="0"/>
          </a:p>
          <a:p>
            <a:pPr marL="571500" indent="-571500">
              <a:buNone/>
            </a:pPr>
            <a:r>
              <a:rPr lang="sr-Cyrl-CS" dirty="0" smtClean="0"/>
              <a:t>Домаћа регулатива</a:t>
            </a:r>
          </a:p>
          <a:p>
            <a:pPr marL="571500" indent="-571500">
              <a:buNone/>
            </a:pPr>
            <a:r>
              <a:rPr lang="sr-Cyrl-CS" dirty="0" smtClean="0"/>
              <a:t>Европска регулатива</a:t>
            </a:r>
            <a:endParaRPr lang="en-US" dirty="0" smtClean="0"/>
          </a:p>
          <a:p>
            <a:pPr marL="571500" indent="-571500">
              <a:buNone/>
            </a:pPr>
            <a:r>
              <a:rPr lang="en-US" dirty="0" err="1" smtClean="0"/>
              <a:t>EPBD</a:t>
            </a:r>
            <a:r>
              <a:rPr lang="en-US" dirty="0" smtClean="0"/>
              <a:t> – European Performance Building Directive</a:t>
            </a:r>
          </a:p>
          <a:p>
            <a:pPr marL="571500" indent="-571500">
              <a:buNone/>
            </a:pPr>
            <a:r>
              <a:rPr lang="sr-Cyrl-CS" dirty="0" smtClean="0"/>
              <a:t> (</a:t>
            </a:r>
            <a:r>
              <a:rPr lang="en-US" b="1" dirty="0" smtClean="0">
                <a:solidFill>
                  <a:srgbClr val="CC0000"/>
                </a:solidFill>
              </a:rPr>
              <a:t>2002/91/EC</a:t>
            </a:r>
            <a:r>
              <a:rPr lang="sr-Cyrl-CS" b="1" dirty="0" smtClean="0">
                <a:solidFill>
                  <a:srgbClr val="CC0000"/>
                </a:solidFill>
              </a:rPr>
              <a:t>; 2010/31/Е</a:t>
            </a:r>
            <a:r>
              <a:rPr lang="sr-Latn-CS" b="1" dirty="0" smtClean="0">
                <a:solidFill>
                  <a:srgbClr val="CC0000"/>
                </a:solidFill>
              </a:rPr>
              <a:t>U</a:t>
            </a:r>
            <a:r>
              <a:rPr lang="sr-Latn-CS" dirty="0" smtClean="0">
                <a:solidFill>
                  <a:srgbClr val="003300"/>
                </a:solidFill>
              </a:rPr>
              <a:t>)</a:t>
            </a:r>
          </a:p>
          <a:p>
            <a:pPr marL="571500" indent="-571500">
              <a:buNone/>
            </a:pPr>
            <a:r>
              <a:rPr lang="sr-Cyrl-CS" dirty="0" smtClean="0">
                <a:solidFill>
                  <a:srgbClr val="003300"/>
                </a:solidFill>
              </a:rPr>
              <a:t>Одлука МС Енергетске заједнице</a:t>
            </a:r>
          </a:p>
          <a:p>
            <a:pPr marL="571500" indent="-571500">
              <a:buNone/>
            </a:pPr>
            <a:r>
              <a:rPr lang="sr-Cyrl-CS" dirty="0" smtClean="0"/>
              <a:t>Искуства земаља </a:t>
            </a:r>
            <a:r>
              <a:rPr lang="sr-Cyrl-CS" dirty="0" err="1" smtClean="0"/>
              <a:t>ЕУ</a:t>
            </a:r>
            <a:endParaRPr lang="sr-Cyrl-CS" dirty="0" smtClean="0"/>
          </a:p>
          <a:p>
            <a:pPr marL="571500" indent="-571500">
              <a:buNone/>
            </a:pPr>
            <a:r>
              <a:rPr lang="sr-Cyrl-CS" dirty="0" smtClean="0"/>
              <a:t>Искуства земаља из окружења</a:t>
            </a: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296150" cy="1527175"/>
          </a:xfrm>
        </p:spPr>
        <p:txBody>
          <a:bodyPr/>
          <a:lstStyle/>
          <a:p>
            <a:pPr eaLnBrk="1" hangingPunct="1"/>
            <a:r>
              <a:rPr lang="sr-Cyrl-CS" sz="3600" b="1" dirty="0" smtClean="0"/>
              <a:t>Енергетска ефикасност зграда</a:t>
            </a:r>
            <a:endParaRPr lang="en-US" sz="3600" b="1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92500" lnSpcReduction="10000"/>
          </a:bodyPr>
          <a:lstStyle/>
          <a:p>
            <a:pPr marL="176213" indent="0" algn="just">
              <a:buNone/>
            </a:pPr>
            <a:r>
              <a:rPr lang="sr-Latn-CS" sz="1900" b="1" dirty="0" smtClean="0"/>
              <a:t>Дефиниција енергетске ефикасности</a:t>
            </a:r>
            <a:r>
              <a:rPr lang="sr-Cyrl-CS" sz="1900" b="1" dirty="0" smtClean="0"/>
              <a:t> зграда у складу са чланом 5. Правилника (“Службени гласник </a:t>
            </a:r>
            <a:r>
              <a:rPr lang="sr-Cyrl-CS" sz="1900" b="1" dirty="0" err="1" smtClean="0"/>
              <a:t>РС</a:t>
            </a:r>
            <a:r>
              <a:rPr lang="sr-Cyrl-CS" sz="1900" b="1" dirty="0" smtClean="0"/>
              <a:t>” број: 061/2011) </a:t>
            </a:r>
          </a:p>
          <a:p>
            <a:pPr>
              <a:buNone/>
            </a:pPr>
            <a:endParaRPr lang="sr-Cyrl-CS" sz="1900" b="1" dirty="0" smtClean="0"/>
          </a:p>
          <a:p>
            <a:pPr marL="365125" indent="-11113" algn="just">
              <a:buNone/>
            </a:pPr>
            <a:r>
              <a:rPr lang="sr-Latn-CS" sz="2000" dirty="0" smtClean="0"/>
              <a:t>Енергетска ефикасност зграде је остварена ако су испуњена следећа својства зграде:</a:t>
            </a:r>
          </a:p>
          <a:p>
            <a:pPr algn="just"/>
            <a:r>
              <a:rPr lang="sr-Latn-CS" sz="2000" dirty="0" smtClean="0"/>
              <a:t>1) обезбеђени минимални услови комфора садржани у Прилогу 5 - Услови комфора, који је одштампан уз овај правилник и чини његов саставни део; </a:t>
            </a:r>
          </a:p>
          <a:p>
            <a:pPr algn="just"/>
            <a:r>
              <a:rPr lang="sr-Latn-CS" sz="2000" dirty="0" smtClean="0"/>
              <a:t>2) потрошња енергије за грејање, хлађење, припрему топле санитарне воде, вентилацију и осветљење зграде не прелази дозвољене максималне вредности по m</a:t>
            </a:r>
            <a:r>
              <a:rPr lang="sr-Latn-CS" sz="2000" baseline="30000" dirty="0" smtClean="0"/>
              <a:t>2</a:t>
            </a:r>
            <a:r>
              <a:rPr lang="sr-Latn-CS" sz="2000" dirty="0" smtClean="0"/>
              <a:t> садржане у Прилогу 6 - Методологија одређивања енергетских перформанси зграда: одређивање годишње потребне топлоте за грејање, укупне годишње финалне и примарне енергије, годишње емисије СО</a:t>
            </a:r>
            <a:r>
              <a:rPr lang="sr-Latn-CS" sz="2000" baseline="-25000" dirty="0" smtClean="0"/>
              <a:t>2</a:t>
            </a:r>
            <a:r>
              <a:rPr lang="sr-Latn-CS" sz="2000" dirty="0" smtClean="0"/>
              <a:t>, референтни климатски подаци и препоручене вредности улазних параметара за прорачун, који је одштампан уз овај правилник и чини његов саставни део.</a:t>
            </a:r>
            <a:endParaRPr lang="sr-Latn-C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r-Cyrl-CS" sz="3600" b="1" dirty="0" smtClean="0"/>
              <a:t>Правилник о енергетској ефикасности зграда</a:t>
            </a:r>
            <a:endParaRPr lang="en-US" sz="3600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49735"/>
            <a:ext cx="8210550" cy="46196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900" dirty="0" smtClean="0"/>
              <a:t>Предмет уређивања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900" dirty="0" smtClean="0"/>
              <a:t>Дефиниције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900" dirty="0" smtClean="0"/>
              <a:t>Примена правилника, категорије зграда и изузећа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900" dirty="0" smtClean="0"/>
              <a:t>Технички услови:  - урбане целине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1900" dirty="0" smtClean="0"/>
              <a:t>      </a:t>
            </a:r>
            <a:r>
              <a:rPr lang="sr-Cyrl-CS" sz="1900" dirty="0" smtClean="0"/>
              <a:t>                             </a:t>
            </a:r>
            <a:r>
              <a:rPr lang="sr-Latn-CS" sz="1900" dirty="0" smtClean="0"/>
              <a:t> - архитектонско-урбанистички параметри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900" dirty="0" smtClean="0"/>
              <a:t>Својства грађевинских материјала и елемената (</a:t>
            </a:r>
            <a:r>
              <a:rPr lang="sr-Latn-CS" sz="1900" dirty="0" err="1" smtClean="0"/>
              <a:t>хигротермичка</a:t>
            </a:r>
            <a:r>
              <a:rPr lang="sr-Latn-CS" sz="1900" dirty="0" smtClean="0"/>
              <a:t>, термичка и </a:t>
            </a:r>
            <a:r>
              <a:rPr lang="sr-Latn-CS" sz="1900" dirty="0" err="1" smtClean="0"/>
              <a:t>пародифузијска</a:t>
            </a:r>
            <a:r>
              <a:rPr lang="sr-Latn-CS" sz="1900" dirty="0" smtClean="0"/>
              <a:t>, топлотни мостови)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900" dirty="0" smtClean="0"/>
              <a:t>Карактеристике техничких система (грејања, хлађења, климатизације и вентилације и система за припрему санитарне топле воде) - минимални технички захтеви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900" dirty="0" smtClean="0"/>
              <a:t>Методологија прорачуна индикатора </a:t>
            </a:r>
            <a:r>
              <a:rPr lang="sr-Latn-CS" sz="1900" dirty="0" err="1" smtClean="0"/>
              <a:t>ЕЕ</a:t>
            </a:r>
            <a:r>
              <a:rPr lang="sr-Latn-CS" sz="19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900" dirty="0" err="1" smtClean="0"/>
              <a:t>Обновљиви</a:t>
            </a:r>
            <a:r>
              <a:rPr lang="sr-Latn-CS" sz="1900" dirty="0" smtClean="0"/>
              <a:t> извори и њихова примена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sr-Latn-CS" sz="1900" dirty="0" smtClean="0"/>
              <a:t>Емисија CO</a:t>
            </a:r>
            <a:r>
              <a:rPr lang="sr-Latn-CS" sz="1900" baseline="-25000" dirty="0" smtClean="0"/>
              <a:t>2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900" dirty="0" smtClean="0"/>
              <a:t>Елаборат </a:t>
            </a:r>
            <a:r>
              <a:rPr lang="sr-Latn-CS" sz="1900" dirty="0" err="1" smtClean="0"/>
              <a:t>ЕЕ</a:t>
            </a:r>
            <a:r>
              <a:rPr lang="sr-Latn-CS" sz="1900" dirty="0" smtClean="0"/>
              <a:t>:       - улазни подаци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Latn-CS" sz="1900" dirty="0" smtClean="0"/>
              <a:t>			   </a:t>
            </a:r>
            <a:r>
              <a:rPr lang="sr-Cyrl-CS" sz="1900" dirty="0" smtClean="0"/>
              <a:t>     </a:t>
            </a:r>
            <a:r>
              <a:rPr lang="sr-Latn-CS" sz="1900" dirty="0" smtClean="0"/>
              <a:t>- садржај елабората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1900" dirty="0" smtClean="0"/>
              <a:t>Прелазне и завршне одредбе и ступање на снагу</a:t>
            </a:r>
            <a:r>
              <a:rPr lang="en-US" sz="19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z="3600" b="1" smtClean="0"/>
              <a:t>Примена правилника</a:t>
            </a:r>
            <a:endParaRPr lang="en-US" sz="36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11113" algn="just" eaLnBrk="1" hangingPunct="1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r-Latn-CS" sz="2400" dirty="0" smtClean="0">
                <a:solidFill>
                  <a:schemeClr val="accent2">
                    <a:lumMod val="75000"/>
                  </a:schemeClr>
                </a:solidFill>
              </a:rPr>
              <a:t>Правилник о енергетској ефикасности зграда се примењује за: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sr-Latn-CS" sz="2000" dirty="0" smtClean="0"/>
              <a:t>изградњу нових зграда; </a:t>
            </a:r>
            <a:endParaRPr lang="en-US" sz="20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sr-Latn-CS" sz="2000" dirty="0" smtClean="0"/>
              <a:t>реконструкцију</a:t>
            </a:r>
            <a:r>
              <a:rPr lang="sr-Cyrl-CS" sz="2000" dirty="0" smtClean="0"/>
              <a:t>,</a:t>
            </a:r>
            <a:r>
              <a:rPr lang="sr-Latn-CS" sz="2000" dirty="0" smtClean="0"/>
              <a:t> доградњу, обнову, адаптацију</a:t>
            </a:r>
            <a:r>
              <a:rPr lang="sr-Cyrl-CS" sz="2000" dirty="0" smtClean="0"/>
              <a:t>,</a:t>
            </a:r>
            <a:r>
              <a:rPr lang="sr-Latn-CS" sz="2000" dirty="0" smtClean="0"/>
              <a:t> санацију</a:t>
            </a:r>
            <a:r>
              <a:rPr lang="sr-Cyrl-CS" sz="2000" dirty="0" smtClean="0"/>
              <a:t> и енергетску санацију</a:t>
            </a:r>
            <a:r>
              <a:rPr lang="sr-Latn-CS" sz="2000" dirty="0" smtClean="0"/>
              <a:t> постојећих зграда; </a:t>
            </a:r>
            <a:endParaRPr lang="en-US" sz="20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sr-Cyrl-CS" sz="2000" dirty="0" smtClean="0"/>
              <a:t>Реконструкцију, адаптацију, санацију, обнову и </a:t>
            </a:r>
            <a:r>
              <a:rPr lang="sr-Cyrl-CS" sz="2000" dirty="0" err="1" smtClean="0"/>
              <a:t>ревитализацију</a:t>
            </a:r>
            <a:r>
              <a:rPr lang="sr-Cyrl-CS" sz="2000" dirty="0" smtClean="0"/>
              <a:t> </a:t>
            </a:r>
            <a:r>
              <a:rPr lang="sr-Latn-CS" sz="2000" dirty="0" smtClean="0"/>
              <a:t>културних добара од изузетног значаја и зграда</a:t>
            </a:r>
            <a:r>
              <a:rPr lang="sr-Cyrl-CS" sz="2000" dirty="0" smtClean="0"/>
              <a:t> у </a:t>
            </a:r>
            <a:r>
              <a:rPr lang="sr-Latn-CS" sz="2000" dirty="0" smtClean="0"/>
              <a:t>њихов</a:t>
            </a:r>
            <a:r>
              <a:rPr lang="sr-Cyrl-CS" sz="2000" dirty="0" smtClean="0"/>
              <a:t>ој</a:t>
            </a:r>
            <a:r>
              <a:rPr lang="sr-Latn-CS" sz="2000" dirty="0" smtClean="0"/>
              <a:t> заштићен</a:t>
            </a:r>
            <a:r>
              <a:rPr lang="sr-Cyrl-CS" sz="2000" dirty="0" smtClean="0"/>
              <a:t>ој околини...</a:t>
            </a:r>
            <a:endParaRPr lang="en-US" sz="20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sr-Latn-CS" sz="2000" dirty="0" smtClean="0"/>
              <a:t>зграде или делове зграда </a:t>
            </a:r>
            <a:r>
              <a:rPr lang="sr-Cyrl-CS" sz="2000" dirty="0" smtClean="0"/>
              <a:t>које чине техничко-технолошку или функционалну целину, а које се продају или дају у закуп. </a:t>
            </a:r>
            <a:endParaRPr lang="sr-Latn-C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7010400" cy="719138"/>
          </a:xfrm>
        </p:spPr>
        <p:txBody>
          <a:bodyPr/>
          <a:lstStyle/>
          <a:p>
            <a:r>
              <a:rPr lang="sr-Cyrl-CS" sz="3600" b="1" smtClean="0"/>
              <a:t>Енергетски пасош</a:t>
            </a:r>
            <a:endParaRPr lang="en-US" sz="3600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484313"/>
            <a:ext cx="4467225" cy="51847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r-Latn-CS" sz="2000" dirty="0" smtClean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2000" dirty="0" smtClean="0"/>
              <a:t>Прва страна - општи подаци и податак о енергетском разреду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2000" dirty="0" smtClean="0"/>
              <a:t>Друга страна - подаци о клими, </a:t>
            </a:r>
            <a:r>
              <a:rPr lang="sr-Latn-CS" sz="2000" dirty="0" err="1" smtClean="0"/>
              <a:t>термотехничким</a:t>
            </a:r>
            <a:r>
              <a:rPr lang="sr-Latn-CS" sz="2000" dirty="0" smtClean="0"/>
              <a:t> системима и елементима </a:t>
            </a:r>
            <a:r>
              <a:rPr lang="sr-Latn-CS" sz="2000" dirty="0" err="1" smtClean="0"/>
              <a:t>терм</a:t>
            </a:r>
            <a:r>
              <a:rPr lang="sr-Latn-CS" sz="2000" dirty="0" smtClean="0"/>
              <a:t>. омотача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2000" dirty="0" smtClean="0"/>
              <a:t>Трећа страна - енергетске потрeбе и измерена потрошња енергије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2000" dirty="0" smtClean="0"/>
              <a:t>Четврта страна - предлог мера за унапређење </a:t>
            </a:r>
            <a:r>
              <a:rPr lang="sr-Latn-CS" sz="2000" dirty="0" err="1" smtClean="0"/>
              <a:t>ЕЕ</a:t>
            </a:r>
            <a:r>
              <a:rPr lang="sr-Latn-CS" sz="2000" dirty="0" smtClean="0"/>
              <a:t> зграде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2000" dirty="0" smtClean="0"/>
              <a:t>Пета страна - објашњење коришћених техничких појмова</a:t>
            </a:r>
            <a:r>
              <a:rPr lang="en-US" sz="2000" dirty="0" smtClean="0"/>
              <a:t> </a:t>
            </a:r>
          </a:p>
        </p:txBody>
      </p:sp>
      <p:pic>
        <p:nvPicPr>
          <p:cNvPr id="3277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36274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7010400" cy="719138"/>
          </a:xfrm>
        </p:spPr>
        <p:txBody>
          <a:bodyPr/>
          <a:lstStyle/>
          <a:p>
            <a:r>
              <a:rPr lang="sr-Cyrl-CS" sz="3600" b="1" smtClean="0"/>
              <a:t>Врсте енергетског пасоша</a:t>
            </a:r>
            <a:endParaRPr lang="en-US" sz="2000" b="1" i="1" smtClean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484313"/>
            <a:ext cx="4467225" cy="51847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r-Latn-CS" sz="2000" dirty="0" smtClean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sr-Cyrl-CS" sz="2000" b="1" dirty="0" smtClean="0"/>
              <a:t>Енергетски пасош за стамбене зграде</a:t>
            </a:r>
            <a:endParaRPr lang="sr-Latn-CS" sz="2000" b="1" dirty="0" smtClean="0"/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sr-Cyrl-CS" sz="2000" b="1" dirty="0" smtClean="0"/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sr-Cyrl-CS" sz="2000" b="1" dirty="0" smtClean="0"/>
              <a:t>Енергетски пасош за не стамбене зграде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sr-Cyrl-CS" sz="2000" b="1" dirty="0" smtClean="0"/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sr-Cyrl-CS" sz="2000" b="1" dirty="0" smtClean="0"/>
              <a:t>Енергетски пасош за зграде друге намене које не користе енергију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r-Cyrl-CS" sz="2000" dirty="0" smtClean="0"/>
          </a:p>
          <a:p>
            <a:pPr marL="365125" indent="-11113">
              <a:lnSpc>
                <a:spcPct val="90000"/>
              </a:lnSpc>
              <a:buFont typeface="Wingdings" pitchFamily="2" charset="2"/>
              <a:buNone/>
            </a:pPr>
            <a:r>
              <a:rPr lang="sr-Cyrl-CS" sz="2000" dirty="0" smtClean="0"/>
              <a:t>Обрасци енергетских пасоша налазе се у прилогу Правилника о условима, садржини и начину издавања </a:t>
            </a:r>
            <a:r>
              <a:rPr lang="sr-Cyrl-CS" sz="2000" dirty="0" err="1" smtClean="0"/>
              <a:t>сертификата</a:t>
            </a:r>
            <a:r>
              <a:rPr lang="sr-Cyrl-CS" sz="2000" dirty="0" smtClean="0"/>
              <a:t> о енергетским својствима зграда</a:t>
            </a:r>
            <a:endParaRPr lang="en-US" sz="2000" dirty="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1689100"/>
            <a:ext cx="3405188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117</TotalTime>
  <Words>1256</Words>
  <Application>Microsoft Office PowerPoint</Application>
  <PresentationFormat>On-screen Show (4:3)</PresentationFormat>
  <Paragraphs>170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 Инжењерска комора Србије  Енергетски ефикасна градња и реконструкција објеката  Проф. др Драгослав Шумарац, дипл.инж.грађ. Председник Скупштине Инжењерске коморе Србије </vt:lpstr>
      <vt:lpstr>Процес израде Правилника из области енергетске ефикасности </vt:lpstr>
      <vt:lpstr>Усвојени концепт </vt:lpstr>
      <vt:lpstr>Основ за израду Правилника </vt:lpstr>
      <vt:lpstr>Енергетска ефикасност зграда</vt:lpstr>
      <vt:lpstr>Правилник о енергетској ефикасности зграда</vt:lpstr>
      <vt:lpstr>Примена правилника</vt:lpstr>
      <vt:lpstr>Енергетски пасош</vt:lpstr>
      <vt:lpstr>Врсте енергетског пасоша</vt:lpstr>
      <vt:lpstr>Учесници у поступку издавања енергетског пасоша</vt:lpstr>
      <vt:lpstr>Инжењерска комора Србије</vt:lpstr>
      <vt:lpstr>ПРАВИЛНИК О УСЛОВИМА, САДРЖИНИ И НАЧИНУ ИЗДАВАЊУ СЕРТИФИКАТА О ЕНЕРГЕТСКИМ СВОЈСТВИМА ЗГРАДА (“Сл. Гласник РС” бр. 61/2011. и 3/2012.)</vt:lpstr>
      <vt:lpstr>ПРАВИЛНИК О УСЛОВИМА, ПРОГРАМУ И НАЧИНУ ПОЛАГАЊА СТРУЧНОГ ИСПИТА У ОБЛАСТИ ПРОСТОРНОГ И УРБАНИСТИЧКОГ ПЛАНИРАЊА, ИЗРАДЕ ТЕХНИЧКЕ ДОКУМЕНТАЦИЈЕ И ГРАЂЕЊА (“Сл. Гласник РС”, бр. 4/2010, 21/2010 и 14/2012)</vt:lpstr>
      <vt:lpstr>Обука из области енергетске ефикасности зграда</vt:lpstr>
      <vt:lpstr>Програм обуке из области енергетске ефикасности зграда</vt:lpstr>
      <vt:lpstr>Стручни испит из области ЕЕ</vt:lpstr>
      <vt:lpstr>PowerPoint Presentation</vt:lpstr>
      <vt:lpstr>Учесници у поступку издавања енергетског пасоша</vt:lpstr>
      <vt:lpstr>PowerPoint Presentation</vt:lpstr>
      <vt:lpstr>PowerPoint Presentation</vt:lpstr>
      <vt:lpstr>PowerPoint Presentation</vt:lpstr>
    </vt:vector>
  </TitlesOfParts>
  <Company>IKS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Министарство просвете, науке и технолошког развоја  Министарство грађевинарства и урбанизма Инжењерска комора Србије</dc:title>
  <dc:creator>Branko</dc:creator>
  <cp:lastModifiedBy>Nada Radovanović</cp:lastModifiedBy>
  <cp:revision>56</cp:revision>
  <cp:lastPrinted>2013-10-28T07:26:31Z</cp:lastPrinted>
  <dcterms:created xsi:type="dcterms:W3CDTF">2013-05-14T10:54:25Z</dcterms:created>
  <dcterms:modified xsi:type="dcterms:W3CDTF">2013-10-28T07:27:03Z</dcterms:modified>
</cp:coreProperties>
</file>